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7">
  <p:sldMasterIdLst>
    <p:sldMasterId id="2147483719" r:id="rId2"/>
  </p:sldMasterIdLst>
  <p:notesMasterIdLst>
    <p:notesMasterId r:id="rId24"/>
  </p:notesMasterIdLst>
  <p:handoutMasterIdLst>
    <p:handoutMasterId r:id="rId25"/>
  </p:handoutMasterIdLst>
  <p:sldIdLst>
    <p:sldId id="525" r:id="rId3"/>
    <p:sldId id="545" r:id="rId4"/>
    <p:sldId id="526" r:id="rId5"/>
    <p:sldId id="530" r:id="rId6"/>
    <p:sldId id="528" r:id="rId7"/>
    <p:sldId id="527" r:id="rId8"/>
    <p:sldId id="533" r:id="rId9"/>
    <p:sldId id="534" r:id="rId10"/>
    <p:sldId id="535" r:id="rId11"/>
    <p:sldId id="542" r:id="rId12"/>
    <p:sldId id="546" r:id="rId13"/>
    <p:sldId id="547" r:id="rId14"/>
    <p:sldId id="549" r:id="rId15"/>
    <p:sldId id="550" r:id="rId16"/>
    <p:sldId id="555" r:id="rId17"/>
    <p:sldId id="556" r:id="rId18"/>
    <p:sldId id="576" r:id="rId19"/>
    <p:sldId id="559" r:id="rId20"/>
    <p:sldId id="572" r:id="rId21"/>
    <p:sldId id="584" r:id="rId22"/>
    <p:sldId id="593" r:id="rId23"/>
  </p:sldIdLst>
  <p:sldSz cx="9144000" cy="6858000" type="screen4x3"/>
  <p:notesSz cx="6858000" cy="9947275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1DCDA"/>
    <a:srgbClr val="ADA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24" autoAdjust="0"/>
    <p:restoredTop sz="93134" autoAdjust="0"/>
  </p:normalViewPr>
  <p:slideViewPr>
    <p:cSldViewPr>
      <p:cViewPr varScale="1">
        <p:scale>
          <a:sx n="63" d="100"/>
          <a:sy n="63" d="100"/>
        </p:scale>
        <p:origin x="1584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60357-276D-427F-84C5-894EEAFBB50F}" type="datetimeFigureOut">
              <a:rPr lang="en-GB" smtClean="0"/>
              <a:t>28/01/2023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546C4-51E4-426F-974D-D330D37D4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288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4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7095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15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46488" y="946150"/>
            <a:ext cx="3400425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223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2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46488" y="946150"/>
            <a:ext cx="3400425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0310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3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46488" y="946150"/>
            <a:ext cx="3400425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0057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9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46488" y="946150"/>
            <a:ext cx="3400425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4785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1952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6690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457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8028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1837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46488" y="946150"/>
            <a:ext cx="3400425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5892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1347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7816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5061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 on-line public consultation was also carried out during May and June 2017. most respondents considered that the PRIMA SRIA well identifies the most important Mediterranean challenges. </a:t>
            </a:r>
            <a:endParaRPr lang="en-US" sz="1200" dirty="0">
              <a:solidFill>
                <a:schemeClr val="dk1"/>
              </a:solidFill>
              <a:latin typeface="Cambria"/>
              <a:ea typeface="Cambria"/>
              <a:sym typeface="Cambria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3" name="Google Shape;4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9438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6102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586F422-8A2B-4976-B09B-00A7B8EEA0CA}" type="datetime8">
              <a:rPr lang="en-US" smtClean="0"/>
              <a:pPr/>
              <a:t>1/28/2023 9:26 PM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65EEB6-E792-4B24-AB19-2A277B16D589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DDDC-D00E-4312-ADA7-E9FE3645BB2B}" type="datetime8">
              <a:rPr lang="en-US" smtClean="0">
                <a:solidFill>
                  <a:srgbClr val="775F55"/>
                </a:solidFill>
              </a:rPr>
              <a:pPr/>
              <a:t>1/28/2023 9:26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C462070-6E8F-4412-BB23-DBB1FF3E3893}" type="datetime8">
              <a:rPr lang="en-US" smtClean="0">
                <a:solidFill>
                  <a:srgbClr val="775F55"/>
                </a:solidFill>
              </a:rPr>
              <a:pPr/>
              <a:t>1/28/2023 9:26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5433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obj">
  <p:cSld name="1_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7667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577340"/>
            <a:ext cx="397764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4709160" y="1577340"/>
            <a:ext cx="397764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0730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212278" y="2367362"/>
            <a:ext cx="0" cy="267180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0"/>
                </a:moveTo>
                <a:lnTo>
                  <a:pt x="0" y="294137"/>
                </a:lnTo>
              </a:path>
            </a:pathLst>
          </a:custGeom>
          <a:ln w="1016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7" name="bk object 17"/>
          <p:cNvSpPr/>
          <p:nvPr/>
        </p:nvSpPr>
        <p:spPr>
          <a:xfrm>
            <a:off x="984527" y="2634086"/>
            <a:ext cx="7441174" cy="184262"/>
          </a:xfrm>
          <a:custGeom>
            <a:avLst/>
            <a:gdLst/>
            <a:ahLst/>
            <a:cxnLst/>
            <a:rect l="l" t="t" r="r" b="b"/>
            <a:pathLst>
              <a:path w="8702040" h="203200">
                <a:moveTo>
                  <a:pt x="0" y="203200"/>
                </a:moveTo>
                <a:lnTo>
                  <a:pt x="8701849" y="203200"/>
                </a:lnTo>
                <a:lnTo>
                  <a:pt x="8701849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8" name="bk object 18"/>
          <p:cNvSpPr/>
          <p:nvPr/>
        </p:nvSpPr>
        <p:spPr>
          <a:xfrm>
            <a:off x="984527" y="2714700"/>
            <a:ext cx="7441174" cy="23033"/>
          </a:xfrm>
          <a:custGeom>
            <a:avLst/>
            <a:gdLst/>
            <a:ahLst/>
            <a:cxnLst/>
            <a:rect l="l" t="t" r="r" b="b"/>
            <a:pathLst>
              <a:path w="8702040" h="25400">
                <a:moveTo>
                  <a:pt x="0" y="25400"/>
                </a:moveTo>
                <a:lnTo>
                  <a:pt x="8701849" y="25400"/>
                </a:lnTo>
                <a:lnTo>
                  <a:pt x="870184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9" name="bk object 19"/>
          <p:cNvSpPr/>
          <p:nvPr/>
        </p:nvSpPr>
        <p:spPr>
          <a:xfrm>
            <a:off x="3633070" y="1315868"/>
            <a:ext cx="0" cy="1304229"/>
          </a:xfrm>
          <a:custGeom>
            <a:avLst/>
            <a:gdLst/>
            <a:ahLst/>
            <a:cxnLst/>
            <a:rect l="l" t="t" r="r" b="b"/>
            <a:pathLst>
              <a:path h="1438275">
                <a:moveTo>
                  <a:pt x="0" y="1438033"/>
                </a:moveTo>
                <a:lnTo>
                  <a:pt x="0" y="0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0" name="bk object 20"/>
          <p:cNvSpPr/>
          <p:nvPr/>
        </p:nvSpPr>
        <p:spPr>
          <a:xfrm>
            <a:off x="1251345" y="2726852"/>
            <a:ext cx="0" cy="2895792"/>
          </a:xfrm>
          <a:custGeom>
            <a:avLst/>
            <a:gdLst/>
            <a:ahLst/>
            <a:cxnLst/>
            <a:rect l="l" t="t" r="r" b="b"/>
            <a:pathLst>
              <a:path h="3193415">
                <a:moveTo>
                  <a:pt x="0" y="3192881"/>
                </a:moveTo>
                <a:lnTo>
                  <a:pt x="0" y="0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1" name="bk object 21"/>
          <p:cNvSpPr/>
          <p:nvPr/>
        </p:nvSpPr>
        <p:spPr>
          <a:xfrm>
            <a:off x="5224808" y="2786154"/>
            <a:ext cx="0" cy="778506"/>
          </a:xfrm>
          <a:custGeom>
            <a:avLst/>
            <a:gdLst/>
            <a:ahLst/>
            <a:cxnLst/>
            <a:rect l="l" t="t" r="r" b="b"/>
            <a:pathLst>
              <a:path h="858520">
                <a:moveTo>
                  <a:pt x="0" y="0"/>
                </a:moveTo>
                <a:lnTo>
                  <a:pt x="0" y="858227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2" name="bk object 22"/>
          <p:cNvSpPr/>
          <p:nvPr/>
        </p:nvSpPr>
        <p:spPr>
          <a:xfrm>
            <a:off x="7602055" y="1901111"/>
            <a:ext cx="0" cy="745685"/>
          </a:xfrm>
          <a:custGeom>
            <a:avLst/>
            <a:gdLst/>
            <a:ahLst/>
            <a:cxnLst/>
            <a:rect l="l" t="t" r="r" b="b"/>
            <a:pathLst>
              <a:path h="822325">
                <a:moveTo>
                  <a:pt x="0" y="822032"/>
                </a:moveTo>
                <a:lnTo>
                  <a:pt x="0" y="0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3" name="bk object 23"/>
          <p:cNvSpPr/>
          <p:nvPr/>
        </p:nvSpPr>
        <p:spPr>
          <a:xfrm>
            <a:off x="4426806" y="2781299"/>
            <a:ext cx="0" cy="952404"/>
          </a:xfrm>
          <a:custGeom>
            <a:avLst/>
            <a:gdLst/>
            <a:ahLst/>
            <a:cxnLst/>
            <a:rect l="l" t="t" r="r" b="b"/>
            <a:pathLst>
              <a:path h="1050289">
                <a:moveTo>
                  <a:pt x="0" y="1049680"/>
                </a:moveTo>
                <a:lnTo>
                  <a:pt x="0" y="0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4" name="bk object 24"/>
          <p:cNvSpPr/>
          <p:nvPr/>
        </p:nvSpPr>
        <p:spPr>
          <a:xfrm>
            <a:off x="4823675" y="1933379"/>
            <a:ext cx="0" cy="713439"/>
          </a:xfrm>
          <a:custGeom>
            <a:avLst/>
            <a:gdLst/>
            <a:ahLst/>
            <a:cxnLst/>
            <a:rect l="l" t="t" r="r" b="b"/>
            <a:pathLst>
              <a:path h="786764">
                <a:moveTo>
                  <a:pt x="0" y="786447"/>
                </a:moveTo>
                <a:lnTo>
                  <a:pt x="0" y="0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5" name="bk object 25"/>
          <p:cNvSpPr/>
          <p:nvPr/>
        </p:nvSpPr>
        <p:spPr>
          <a:xfrm>
            <a:off x="6808015" y="2781291"/>
            <a:ext cx="0" cy="614398"/>
          </a:xfrm>
          <a:custGeom>
            <a:avLst/>
            <a:gdLst/>
            <a:ahLst/>
            <a:cxnLst/>
            <a:rect l="l" t="t" r="r" b="b"/>
            <a:pathLst>
              <a:path h="677545">
                <a:moveTo>
                  <a:pt x="0" y="677481"/>
                </a:moveTo>
                <a:lnTo>
                  <a:pt x="0" y="0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6" name="bk object 26"/>
          <p:cNvSpPr/>
          <p:nvPr/>
        </p:nvSpPr>
        <p:spPr>
          <a:xfrm>
            <a:off x="0" y="6045047"/>
            <a:ext cx="9142914" cy="810753"/>
          </a:xfrm>
          <a:custGeom>
            <a:avLst/>
            <a:gdLst/>
            <a:ahLst/>
            <a:cxnLst/>
            <a:rect l="l" t="t" r="r" b="b"/>
            <a:pathLst>
              <a:path w="10692130" h="894079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6B605C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7" name="bk object 27"/>
          <p:cNvSpPr/>
          <p:nvPr/>
        </p:nvSpPr>
        <p:spPr>
          <a:xfrm>
            <a:off x="7325375" y="6169885"/>
            <a:ext cx="1426475" cy="469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8" name="bk object 28"/>
          <p:cNvSpPr/>
          <p:nvPr/>
        </p:nvSpPr>
        <p:spPr>
          <a:xfrm>
            <a:off x="2085603" y="11"/>
            <a:ext cx="464259" cy="329368"/>
          </a:xfrm>
          <a:custGeom>
            <a:avLst/>
            <a:gdLst/>
            <a:ahLst/>
            <a:cxnLst/>
            <a:rect l="l" t="t" r="r" b="b"/>
            <a:pathLst>
              <a:path w="542925" h="363220">
                <a:moveTo>
                  <a:pt x="0" y="363093"/>
                </a:moveTo>
                <a:lnTo>
                  <a:pt x="542785" y="363093"/>
                </a:lnTo>
                <a:lnTo>
                  <a:pt x="542785" y="0"/>
                </a:lnTo>
                <a:lnTo>
                  <a:pt x="0" y="0"/>
                </a:lnTo>
                <a:lnTo>
                  <a:pt x="0" y="363093"/>
                </a:lnTo>
                <a:close/>
              </a:path>
            </a:pathLst>
          </a:custGeom>
          <a:solidFill>
            <a:srgbClr val="6B605C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94" b="1" i="0">
                <a:solidFill>
                  <a:srgbClr val="6B605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97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0860">
              <a:spcBef>
                <a:spcPts val="26"/>
              </a:spcBef>
            </a:pPr>
            <a:r>
              <a:rPr lang="en-US" spc="-17"/>
              <a:t>State </a:t>
            </a:r>
            <a:r>
              <a:rPr lang="en-US" spc="-9"/>
              <a:t>of </a:t>
            </a:r>
            <a:r>
              <a:rPr lang="en-US" spc="-17"/>
              <a:t>play </a:t>
            </a:r>
            <a:r>
              <a:rPr lang="en-US" spc="-9"/>
              <a:t>of </a:t>
            </a:r>
            <a:r>
              <a:rPr lang="en-US" spc="-13"/>
              <a:t>the </a:t>
            </a:r>
            <a:r>
              <a:rPr lang="en-US" spc="13"/>
              <a:t>PRIMA </a:t>
            </a:r>
            <a:r>
              <a:rPr lang="en-US" spc="-21"/>
              <a:t>Programme, </a:t>
            </a:r>
            <a:r>
              <a:rPr lang="en-US" spc="-17"/>
              <a:t>Roadmap </a:t>
            </a:r>
            <a:r>
              <a:rPr lang="en-US"/>
              <a:t>&amp; </a:t>
            </a:r>
            <a:r>
              <a:rPr lang="en-US" spc="-9"/>
              <a:t>first</a:t>
            </a:r>
            <a:r>
              <a:rPr lang="en-US" spc="-120"/>
              <a:t> </a:t>
            </a:r>
            <a:r>
              <a:rPr lang="en-US" spc="-13"/>
              <a:t>Calls</a:t>
            </a:r>
            <a:endParaRPr lang="en-US" spc="-13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692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CF814-8FFC-460E-9831-980603659B3A}" type="datetime8">
              <a:rPr lang="en-US" smtClean="0">
                <a:solidFill>
                  <a:srgbClr val="775F55"/>
                </a:solidFill>
              </a:rPr>
              <a:pPr/>
              <a:t>1/28/2023 9:26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F9E8-4B24-4D3A-A2A8-4051CFD9409B}" type="datetime8">
              <a:rPr lang="en-US" smtClean="0">
                <a:solidFill>
                  <a:srgbClr val="775F55"/>
                </a:solidFill>
              </a:rPr>
              <a:pPr/>
              <a:t>1/28/2023 9:26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4A9AFF2-4B1D-4C91-B049-4A8DC1CD33A9}" type="datetime8">
              <a:rPr lang="en-US" smtClean="0">
                <a:solidFill>
                  <a:srgbClr val="775F55"/>
                </a:solidFill>
              </a:rPr>
              <a:pPr/>
              <a:t>1/28/2023 9:26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4363AD6-4B65-47DE-83F8-9848298A2301}" type="datetime8">
              <a:rPr lang="en-US" smtClean="0">
                <a:solidFill>
                  <a:srgbClr val="775F55"/>
                </a:solidFill>
              </a:rPr>
              <a:pPr/>
              <a:t>1/28/2023 9:26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32F7-BFD8-40AC-A3A4-452BB0153F63}" type="datetime8">
              <a:rPr lang="en-US" smtClean="0">
                <a:solidFill>
                  <a:srgbClr val="775F55"/>
                </a:solidFill>
              </a:rPr>
              <a:pPr/>
              <a:t>1/28/2023 9:26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0B60-12CA-4AAA-AA22-9650A4647826}" type="datetime8">
              <a:rPr lang="en-US" smtClean="0">
                <a:solidFill>
                  <a:srgbClr val="775F55"/>
                </a:solidFill>
              </a:rPr>
              <a:pPr/>
              <a:t>1/28/2023 9:26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65EEB6-E792-4B24-AB19-2A277B16D589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077-1934-43F1-829E-DDD7618EC319}" type="datetime8">
              <a:rPr lang="en-US" smtClean="0">
                <a:solidFill>
                  <a:srgbClr val="775F55"/>
                </a:solidFill>
              </a:rPr>
              <a:pPr/>
              <a:t>1/28/2023 9:26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86E4E7F-2FDF-48C7-9FC5-D3839A8FB47F}" type="datetime8">
              <a:rPr lang="en-US" smtClean="0">
                <a:solidFill>
                  <a:srgbClr val="775F55"/>
                </a:solidFill>
              </a:rPr>
              <a:pPr/>
              <a:t>1/28/2023 9:26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554098-FFF9-4EBC-9C33-247BA7BAC575}" type="datetime8">
              <a:rPr lang="en-US" smtClean="0">
                <a:solidFill>
                  <a:srgbClr val="775F55"/>
                </a:solidFill>
              </a:rPr>
              <a:pPr/>
              <a:t>1/28/2023 9:26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55" r:id="rId12"/>
    <p:sldLayoutId id="2147483756" r:id="rId13"/>
    <p:sldLayoutId id="2147483757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8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9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1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3.png"/><Relationship Id="rId5" Type="http://schemas.openxmlformats.org/officeDocument/2006/relationships/image" Target="../media/image5.jpeg"/><Relationship Id="rId4" Type="http://schemas.openxmlformats.org/officeDocument/2006/relationships/hyperlink" Target="http://prima-med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2.png"/><Relationship Id="rId21" Type="http://schemas.openxmlformats.org/officeDocument/2006/relationships/image" Target="../media/image26.png"/><Relationship Id="rId42" Type="http://schemas.openxmlformats.org/officeDocument/2006/relationships/image" Target="../media/image47.png"/><Relationship Id="rId63" Type="http://schemas.openxmlformats.org/officeDocument/2006/relationships/image" Target="../media/image68.png"/><Relationship Id="rId84" Type="http://schemas.openxmlformats.org/officeDocument/2006/relationships/image" Target="../media/image89.png"/><Relationship Id="rId138" Type="http://schemas.openxmlformats.org/officeDocument/2006/relationships/image" Target="../media/image143.png"/><Relationship Id="rId107" Type="http://schemas.openxmlformats.org/officeDocument/2006/relationships/image" Target="../media/image112.png"/><Relationship Id="rId11" Type="http://schemas.openxmlformats.org/officeDocument/2006/relationships/image" Target="../media/image16.png"/><Relationship Id="rId32" Type="http://schemas.openxmlformats.org/officeDocument/2006/relationships/image" Target="../media/image37.png"/><Relationship Id="rId53" Type="http://schemas.openxmlformats.org/officeDocument/2006/relationships/image" Target="../media/image58.png"/><Relationship Id="rId74" Type="http://schemas.openxmlformats.org/officeDocument/2006/relationships/image" Target="../media/image79.png"/><Relationship Id="rId128" Type="http://schemas.openxmlformats.org/officeDocument/2006/relationships/image" Target="../media/image133.png"/><Relationship Id="rId5" Type="http://schemas.openxmlformats.org/officeDocument/2006/relationships/image" Target="../media/image10.png"/><Relationship Id="rId90" Type="http://schemas.openxmlformats.org/officeDocument/2006/relationships/image" Target="../media/image95.png"/><Relationship Id="rId95" Type="http://schemas.openxmlformats.org/officeDocument/2006/relationships/image" Target="../media/image100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43" Type="http://schemas.openxmlformats.org/officeDocument/2006/relationships/image" Target="../media/image48.png"/><Relationship Id="rId48" Type="http://schemas.openxmlformats.org/officeDocument/2006/relationships/image" Target="../media/image53.png"/><Relationship Id="rId64" Type="http://schemas.openxmlformats.org/officeDocument/2006/relationships/image" Target="../media/image69.png"/><Relationship Id="rId69" Type="http://schemas.openxmlformats.org/officeDocument/2006/relationships/image" Target="../media/image74.png"/><Relationship Id="rId113" Type="http://schemas.openxmlformats.org/officeDocument/2006/relationships/image" Target="../media/image118.png"/><Relationship Id="rId118" Type="http://schemas.openxmlformats.org/officeDocument/2006/relationships/image" Target="../media/image123.png"/><Relationship Id="rId134" Type="http://schemas.openxmlformats.org/officeDocument/2006/relationships/image" Target="../media/image139.png"/><Relationship Id="rId139" Type="http://schemas.openxmlformats.org/officeDocument/2006/relationships/image" Target="../media/image144.png"/><Relationship Id="rId80" Type="http://schemas.openxmlformats.org/officeDocument/2006/relationships/image" Target="../media/image85.png"/><Relationship Id="rId85" Type="http://schemas.openxmlformats.org/officeDocument/2006/relationships/image" Target="../media/image90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59" Type="http://schemas.openxmlformats.org/officeDocument/2006/relationships/image" Target="../media/image64.png"/><Relationship Id="rId103" Type="http://schemas.openxmlformats.org/officeDocument/2006/relationships/image" Target="../media/image108.png"/><Relationship Id="rId108" Type="http://schemas.openxmlformats.org/officeDocument/2006/relationships/image" Target="../media/image113.png"/><Relationship Id="rId124" Type="http://schemas.openxmlformats.org/officeDocument/2006/relationships/image" Target="../media/image129.png"/><Relationship Id="rId129" Type="http://schemas.openxmlformats.org/officeDocument/2006/relationships/image" Target="../media/image134.png"/><Relationship Id="rId54" Type="http://schemas.openxmlformats.org/officeDocument/2006/relationships/image" Target="../media/image59.png"/><Relationship Id="rId70" Type="http://schemas.openxmlformats.org/officeDocument/2006/relationships/image" Target="../media/image75.png"/><Relationship Id="rId75" Type="http://schemas.openxmlformats.org/officeDocument/2006/relationships/image" Target="../media/image80.png"/><Relationship Id="rId91" Type="http://schemas.openxmlformats.org/officeDocument/2006/relationships/image" Target="../media/image96.png"/><Relationship Id="rId96" Type="http://schemas.openxmlformats.org/officeDocument/2006/relationships/image" Target="../media/image101.png"/><Relationship Id="rId140" Type="http://schemas.openxmlformats.org/officeDocument/2006/relationships/image" Target="../media/image145.png"/><Relationship Id="rId145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49" Type="http://schemas.openxmlformats.org/officeDocument/2006/relationships/image" Target="../media/image54.png"/><Relationship Id="rId114" Type="http://schemas.openxmlformats.org/officeDocument/2006/relationships/image" Target="../media/image119.png"/><Relationship Id="rId119" Type="http://schemas.openxmlformats.org/officeDocument/2006/relationships/image" Target="../media/image124.png"/><Relationship Id="rId44" Type="http://schemas.openxmlformats.org/officeDocument/2006/relationships/image" Target="../media/image49.png"/><Relationship Id="rId60" Type="http://schemas.openxmlformats.org/officeDocument/2006/relationships/image" Target="../media/image65.png"/><Relationship Id="rId65" Type="http://schemas.openxmlformats.org/officeDocument/2006/relationships/image" Target="../media/image70.png"/><Relationship Id="rId81" Type="http://schemas.openxmlformats.org/officeDocument/2006/relationships/image" Target="../media/image86.png"/><Relationship Id="rId86" Type="http://schemas.openxmlformats.org/officeDocument/2006/relationships/image" Target="../media/image91.png"/><Relationship Id="rId130" Type="http://schemas.openxmlformats.org/officeDocument/2006/relationships/image" Target="../media/image135.png"/><Relationship Id="rId135" Type="http://schemas.openxmlformats.org/officeDocument/2006/relationships/image" Target="../media/image140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9" Type="http://schemas.openxmlformats.org/officeDocument/2006/relationships/image" Target="../media/image44.png"/><Relationship Id="rId109" Type="http://schemas.openxmlformats.org/officeDocument/2006/relationships/image" Target="../media/image114.png"/><Relationship Id="rId34" Type="http://schemas.openxmlformats.org/officeDocument/2006/relationships/image" Target="../media/image39.png"/><Relationship Id="rId50" Type="http://schemas.openxmlformats.org/officeDocument/2006/relationships/image" Target="../media/image55.png"/><Relationship Id="rId55" Type="http://schemas.openxmlformats.org/officeDocument/2006/relationships/image" Target="../media/image60.png"/><Relationship Id="rId76" Type="http://schemas.openxmlformats.org/officeDocument/2006/relationships/image" Target="../media/image81.png"/><Relationship Id="rId97" Type="http://schemas.openxmlformats.org/officeDocument/2006/relationships/image" Target="../media/image102.png"/><Relationship Id="rId104" Type="http://schemas.openxmlformats.org/officeDocument/2006/relationships/image" Target="../media/image109.png"/><Relationship Id="rId120" Type="http://schemas.openxmlformats.org/officeDocument/2006/relationships/image" Target="../media/image125.png"/><Relationship Id="rId125" Type="http://schemas.openxmlformats.org/officeDocument/2006/relationships/image" Target="../media/image130.png"/><Relationship Id="rId141" Type="http://schemas.openxmlformats.org/officeDocument/2006/relationships/image" Target="../media/image146.png"/><Relationship Id="rId146" Type="http://schemas.openxmlformats.org/officeDocument/2006/relationships/image" Target="../media/image6.png"/><Relationship Id="rId7" Type="http://schemas.openxmlformats.org/officeDocument/2006/relationships/image" Target="../media/image12.png"/><Relationship Id="rId71" Type="http://schemas.openxmlformats.org/officeDocument/2006/relationships/image" Target="../media/image76.png"/><Relationship Id="rId92" Type="http://schemas.openxmlformats.org/officeDocument/2006/relationships/image" Target="../media/image97.png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34.png"/><Relationship Id="rId24" Type="http://schemas.openxmlformats.org/officeDocument/2006/relationships/image" Target="../media/image29.png"/><Relationship Id="rId40" Type="http://schemas.openxmlformats.org/officeDocument/2006/relationships/image" Target="../media/image45.png"/><Relationship Id="rId45" Type="http://schemas.openxmlformats.org/officeDocument/2006/relationships/image" Target="../media/image50.png"/><Relationship Id="rId66" Type="http://schemas.openxmlformats.org/officeDocument/2006/relationships/image" Target="../media/image71.png"/><Relationship Id="rId87" Type="http://schemas.openxmlformats.org/officeDocument/2006/relationships/image" Target="../media/image92.png"/><Relationship Id="rId110" Type="http://schemas.openxmlformats.org/officeDocument/2006/relationships/image" Target="../media/image115.png"/><Relationship Id="rId115" Type="http://schemas.openxmlformats.org/officeDocument/2006/relationships/image" Target="../media/image120.png"/><Relationship Id="rId131" Type="http://schemas.openxmlformats.org/officeDocument/2006/relationships/image" Target="../media/image136.png"/><Relationship Id="rId136" Type="http://schemas.openxmlformats.org/officeDocument/2006/relationships/image" Target="../media/image141.png"/><Relationship Id="rId61" Type="http://schemas.openxmlformats.org/officeDocument/2006/relationships/image" Target="../media/image66.png"/><Relationship Id="rId82" Type="http://schemas.openxmlformats.org/officeDocument/2006/relationships/image" Target="../media/image87.png"/><Relationship Id="rId19" Type="http://schemas.openxmlformats.org/officeDocument/2006/relationships/image" Target="../media/image24.png"/><Relationship Id="rId14" Type="http://schemas.openxmlformats.org/officeDocument/2006/relationships/image" Target="../media/image19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56" Type="http://schemas.openxmlformats.org/officeDocument/2006/relationships/image" Target="../media/image61.png"/><Relationship Id="rId77" Type="http://schemas.openxmlformats.org/officeDocument/2006/relationships/image" Target="../media/image82.png"/><Relationship Id="rId100" Type="http://schemas.openxmlformats.org/officeDocument/2006/relationships/image" Target="../media/image105.png"/><Relationship Id="rId105" Type="http://schemas.openxmlformats.org/officeDocument/2006/relationships/image" Target="../media/image110.png"/><Relationship Id="rId126" Type="http://schemas.openxmlformats.org/officeDocument/2006/relationships/image" Target="../media/image131.png"/><Relationship Id="rId147" Type="http://schemas.openxmlformats.org/officeDocument/2006/relationships/image" Target="../media/image5.jpeg"/><Relationship Id="rId8" Type="http://schemas.openxmlformats.org/officeDocument/2006/relationships/image" Target="../media/image13.png"/><Relationship Id="rId51" Type="http://schemas.openxmlformats.org/officeDocument/2006/relationships/image" Target="../media/image56.png"/><Relationship Id="rId72" Type="http://schemas.openxmlformats.org/officeDocument/2006/relationships/image" Target="../media/image77.png"/><Relationship Id="rId93" Type="http://schemas.openxmlformats.org/officeDocument/2006/relationships/image" Target="../media/image98.png"/><Relationship Id="rId98" Type="http://schemas.openxmlformats.org/officeDocument/2006/relationships/image" Target="../media/image103.png"/><Relationship Id="rId121" Type="http://schemas.openxmlformats.org/officeDocument/2006/relationships/image" Target="../media/image126.png"/><Relationship Id="rId142" Type="http://schemas.openxmlformats.org/officeDocument/2006/relationships/image" Target="../media/image147.png"/><Relationship Id="rId3" Type="http://schemas.openxmlformats.org/officeDocument/2006/relationships/image" Target="../media/image8.png"/><Relationship Id="rId25" Type="http://schemas.openxmlformats.org/officeDocument/2006/relationships/image" Target="../media/image30.png"/><Relationship Id="rId46" Type="http://schemas.openxmlformats.org/officeDocument/2006/relationships/image" Target="../media/image51.png"/><Relationship Id="rId67" Type="http://schemas.openxmlformats.org/officeDocument/2006/relationships/image" Target="../media/image72.png"/><Relationship Id="rId116" Type="http://schemas.openxmlformats.org/officeDocument/2006/relationships/image" Target="../media/image121.png"/><Relationship Id="rId137" Type="http://schemas.openxmlformats.org/officeDocument/2006/relationships/image" Target="../media/image142.png"/><Relationship Id="rId20" Type="http://schemas.openxmlformats.org/officeDocument/2006/relationships/image" Target="../media/image25.png"/><Relationship Id="rId41" Type="http://schemas.openxmlformats.org/officeDocument/2006/relationships/image" Target="../media/image46.png"/><Relationship Id="rId62" Type="http://schemas.openxmlformats.org/officeDocument/2006/relationships/image" Target="../media/image67.png"/><Relationship Id="rId83" Type="http://schemas.openxmlformats.org/officeDocument/2006/relationships/image" Target="../media/image88.png"/><Relationship Id="rId88" Type="http://schemas.openxmlformats.org/officeDocument/2006/relationships/image" Target="../media/image93.png"/><Relationship Id="rId111" Type="http://schemas.openxmlformats.org/officeDocument/2006/relationships/image" Target="../media/image116.png"/><Relationship Id="rId132" Type="http://schemas.openxmlformats.org/officeDocument/2006/relationships/image" Target="../media/image137.png"/><Relationship Id="rId15" Type="http://schemas.openxmlformats.org/officeDocument/2006/relationships/image" Target="../media/image20.png"/><Relationship Id="rId36" Type="http://schemas.openxmlformats.org/officeDocument/2006/relationships/image" Target="../media/image41.png"/><Relationship Id="rId57" Type="http://schemas.openxmlformats.org/officeDocument/2006/relationships/image" Target="../media/image62.png"/><Relationship Id="rId106" Type="http://schemas.openxmlformats.org/officeDocument/2006/relationships/image" Target="../media/image111.png"/><Relationship Id="rId127" Type="http://schemas.openxmlformats.org/officeDocument/2006/relationships/image" Target="../media/image132.png"/><Relationship Id="rId10" Type="http://schemas.openxmlformats.org/officeDocument/2006/relationships/image" Target="../media/image15.png"/><Relationship Id="rId31" Type="http://schemas.openxmlformats.org/officeDocument/2006/relationships/image" Target="../media/image36.png"/><Relationship Id="rId52" Type="http://schemas.openxmlformats.org/officeDocument/2006/relationships/image" Target="../media/image57.png"/><Relationship Id="rId73" Type="http://schemas.openxmlformats.org/officeDocument/2006/relationships/image" Target="../media/image78.png"/><Relationship Id="rId78" Type="http://schemas.openxmlformats.org/officeDocument/2006/relationships/image" Target="../media/image83.png"/><Relationship Id="rId94" Type="http://schemas.openxmlformats.org/officeDocument/2006/relationships/image" Target="../media/image99.png"/><Relationship Id="rId99" Type="http://schemas.openxmlformats.org/officeDocument/2006/relationships/image" Target="../media/image104.png"/><Relationship Id="rId101" Type="http://schemas.openxmlformats.org/officeDocument/2006/relationships/image" Target="../media/image106.png"/><Relationship Id="rId122" Type="http://schemas.openxmlformats.org/officeDocument/2006/relationships/image" Target="../media/image127.png"/><Relationship Id="rId143" Type="http://schemas.openxmlformats.org/officeDocument/2006/relationships/image" Target="../media/image148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26" Type="http://schemas.openxmlformats.org/officeDocument/2006/relationships/image" Target="../media/image31.png"/><Relationship Id="rId47" Type="http://schemas.openxmlformats.org/officeDocument/2006/relationships/image" Target="../media/image52.png"/><Relationship Id="rId68" Type="http://schemas.openxmlformats.org/officeDocument/2006/relationships/image" Target="../media/image73.png"/><Relationship Id="rId89" Type="http://schemas.openxmlformats.org/officeDocument/2006/relationships/image" Target="../media/image94.png"/><Relationship Id="rId112" Type="http://schemas.openxmlformats.org/officeDocument/2006/relationships/image" Target="../media/image117.png"/><Relationship Id="rId133" Type="http://schemas.openxmlformats.org/officeDocument/2006/relationships/image" Target="../media/image138.png"/><Relationship Id="rId16" Type="http://schemas.openxmlformats.org/officeDocument/2006/relationships/image" Target="../media/image21.png"/><Relationship Id="rId37" Type="http://schemas.openxmlformats.org/officeDocument/2006/relationships/image" Target="../media/image42.png"/><Relationship Id="rId58" Type="http://schemas.openxmlformats.org/officeDocument/2006/relationships/image" Target="../media/image63.png"/><Relationship Id="rId79" Type="http://schemas.openxmlformats.org/officeDocument/2006/relationships/image" Target="../media/image84.png"/><Relationship Id="rId102" Type="http://schemas.openxmlformats.org/officeDocument/2006/relationships/image" Target="../media/image107.png"/><Relationship Id="rId123" Type="http://schemas.openxmlformats.org/officeDocument/2006/relationships/image" Target="../media/image128.png"/><Relationship Id="rId144" Type="http://schemas.openxmlformats.org/officeDocument/2006/relationships/image" Target="../media/image1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1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1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3" Type="http://schemas.openxmlformats.org/officeDocument/2006/relationships/image" Target="../media/image6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54.png"/><Relationship Id="rId15" Type="http://schemas.openxmlformats.org/officeDocument/2006/relationships/image" Target="../media/image5.jpeg"/><Relationship Id="rId10" Type="http://schemas.openxmlformats.org/officeDocument/2006/relationships/image" Target="../media/image159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4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9;p15" descr="copertina.jpg"/>
          <p:cNvPicPr preferRelativeResize="0"/>
          <p:nvPr/>
        </p:nvPicPr>
        <p:blipFill rotWithShape="1">
          <a:blip r:embed="rId3">
            <a:alphaModFix/>
          </a:blip>
          <a:srcRect b="50628"/>
          <a:stretch/>
        </p:blipFill>
        <p:spPr>
          <a:xfrm>
            <a:off x="1" y="803"/>
            <a:ext cx="9135688" cy="12183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56277" y="2647708"/>
            <a:ext cx="8454684" cy="1682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sz="2800" b="1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Programme Overview and History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sz="2800" b="1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Application Forms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290" y="1728951"/>
            <a:ext cx="8695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SESSION 1: PRIMA PROGRAMME INTRODUCTION</a:t>
            </a:r>
            <a:endParaRPr lang="fr-FR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9" name="Google Shape;99;p15" descr="copertina.jpg"/>
          <p:cNvPicPr preferRelativeResize="0"/>
          <p:nvPr/>
        </p:nvPicPr>
        <p:blipFill rotWithShape="1">
          <a:blip r:embed="rId3">
            <a:clrChange>
              <a:clrFrom>
                <a:srgbClr val="776865"/>
              </a:clrFrom>
              <a:clrTo>
                <a:srgbClr val="776865">
                  <a:alpha val="0"/>
                </a:srgbClr>
              </a:clrTo>
            </a:clrChange>
            <a:alphaModFix/>
          </a:blip>
          <a:srcRect l="14673" t="51116" r="40525" b="24543"/>
          <a:stretch/>
        </p:blipFill>
        <p:spPr>
          <a:xfrm>
            <a:off x="7239000" y="152400"/>
            <a:ext cx="1861377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76600" y="6023886"/>
            <a:ext cx="579531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dirty="0"/>
              <a:t>The PRIMA programme is an Art.185 initiative supported and funded under Horizon 2020, the European Union’s Framework Programme for Research and Innovation.</a:t>
            </a:r>
            <a:endParaRPr lang="en-GB" sz="1400" dirty="0"/>
          </a:p>
        </p:txBody>
      </p:sp>
      <p:pic>
        <p:nvPicPr>
          <p:cNvPr id="10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116201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783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23"/>
          <p:cNvSpPr/>
          <p:nvPr/>
        </p:nvSpPr>
        <p:spPr>
          <a:xfrm>
            <a:off x="563781" y="2366986"/>
            <a:ext cx="1694646" cy="154371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16" name="Google Shape;916;p23"/>
          <p:cNvSpPr/>
          <p:nvPr/>
        </p:nvSpPr>
        <p:spPr>
          <a:xfrm>
            <a:off x="3538187" y="2366986"/>
            <a:ext cx="1694653" cy="154372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17" name="Google Shape;917;p23"/>
          <p:cNvSpPr/>
          <p:nvPr/>
        </p:nvSpPr>
        <p:spPr>
          <a:xfrm>
            <a:off x="6478051" y="2367941"/>
            <a:ext cx="1694647" cy="154276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18" name="Google Shape;918;p23"/>
          <p:cNvSpPr txBox="1"/>
          <p:nvPr/>
        </p:nvSpPr>
        <p:spPr>
          <a:xfrm>
            <a:off x="424398" y="1912238"/>
            <a:ext cx="2286066" cy="334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60" rIns="0" bIns="0" anchor="t" anchorCtr="0">
            <a:noAutofit/>
          </a:bodyPr>
          <a:lstStyle/>
          <a:p>
            <a:pPr marL="10860"/>
            <a:r>
              <a:rPr lang="en-US" sz="2052" b="1" u="sng" dirty="0">
                <a:solidFill>
                  <a:srgbClr val="6B605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Economic Impacts</a:t>
            </a:r>
            <a:endParaRPr sz="2052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19" name="Google Shape;919;p23"/>
          <p:cNvSpPr txBox="1"/>
          <p:nvPr/>
        </p:nvSpPr>
        <p:spPr>
          <a:xfrm>
            <a:off x="3603945" y="1912238"/>
            <a:ext cx="1815143" cy="334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60" rIns="0" bIns="0" anchor="t" anchorCtr="0">
            <a:noAutofit/>
          </a:bodyPr>
          <a:lstStyle/>
          <a:p>
            <a:pPr marL="10860"/>
            <a:r>
              <a:rPr lang="en-US" sz="2052" b="1" u="sng">
                <a:solidFill>
                  <a:srgbClr val="6B605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Social Impacts</a:t>
            </a:r>
            <a:endParaRPr sz="2052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20" name="Google Shape;920;p23"/>
          <p:cNvSpPr txBox="1"/>
          <p:nvPr/>
        </p:nvSpPr>
        <p:spPr>
          <a:xfrm>
            <a:off x="6061789" y="1912238"/>
            <a:ext cx="2972525" cy="334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60" rIns="0" bIns="0" anchor="t" anchorCtr="0">
            <a:noAutofit/>
          </a:bodyPr>
          <a:lstStyle/>
          <a:p>
            <a:pPr marL="10860"/>
            <a:r>
              <a:rPr lang="en-US" sz="2052" b="1" u="sng" dirty="0">
                <a:solidFill>
                  <a:srgbClr val="6B605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Environmental Impacts</a:t>
            </a:r>
            <a:endParaRPr sz="2052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21" name="Google Shape;921;p23"/>
          <p:cNvSpPr txBox="1"/>
          <p:nvPr/>
        </p:nvSpPr>
        <p:spPr>
          <a:xfrm>
            <a:off x="194210" y="4179962"/>
            <a:ext cx="2811992" cy="246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60" rIns="0" bIns="0" anchor="t" anchorCtr="0">
            <a:noAutofit/>
          </a:bodyPr>
          <a:lstStyle/>
          <a:p>
            <a:pPr marL="206336" marR="762355" indent="-195476">
              <a:buClr>
                <a:srgbClr val="6B605C"/>
              </a:buClr>
              <a:buSzPts val="1800"/>
              <a:buFont typeface="Calibri"/>
              <a:buChar char="•"/>
            </a:pPr>
            <a:r>
              <a:rPr lang="en-US" sz="1539" dirty="0">
                <a:solidFill>
                  <a:srgbClr val="6B605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Increase in production  and efficiency;</a:t>
            </a:r>
            <a:endParaRPr sz="1539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  <a:p>
            <a:pPr marL="206336" indent="-195476">
              <a:spcBef>
                <a:spcPts val="727"/>
              </a:spcBef>
              <a:buClr>
                <a:srgbClr val="6B605C"/>
              </a:buClr>
              <a:buSzPts val="1800"/>
              <a:buFont typeface="Calibri"/>
              <a:buChar char="•"/>
            </a:pPr>
            <a:r>
              <a:rPr lang="en-US" sz="1539" dirty="0">
                <a:solidFill>
                  <a:srgbClr val="6B605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Access to new markets;;</a:t>
            </a:r>
            <a:endParaRPr sz="1539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  <a:p>
            <a:pPr marL="206336" marR="4344" indent="-195476">
              <a:spcBef>
                <a:spcPts val="727"/>
              </a:spcBef>
              <a:buClr>
                <a:srgbClr val="6B605C"/>
              </a:buClr>
              <a:buSzPts val="1800"/>
              <a:buFont typeface="Calibri"/>
              <a:buChar char="•"/>
            </a:pPr>
            <a:r>
              <a:rPr lang="en-US" sz="1539" dirty="0">
                <a:solidFill>
                  <a:srgbClr val="6B605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Large-scale aggregate economic  impacts.</a:t>
            </a:r>
            <a:endParaRPr sz="1539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22" name="Google Shape;922;p23"/>
          <p:cNvSpPr/>
          <p:nvPr/>
        </p:nvSpPr>
        <p:spPr>
          <a:xfrm>
            <a:off x="205072" y="4239696"/>
            <a:ext cx="148237" cy="148237"/>
          </a:xfrm>
          <a:custGeom>
            <a:avLst/>
            <a:gdLst/>
            <a:ahLst/>
            <a:cxnLst/>
            <a:rect l="l" t="t" r="r" b="b"/>
            <a:pathLst>
              <a:path w="173354" h="173354" extrusionOk="0">
                <a:moveTo>
                  <a:pt x="86398" y="0"/>
                </a:moveTo>
                <a:lnTo>
                  <a:pt x="52769" y="6789"/>
                </a:lnTo>
                <a:lnTo>
                  <a:pt x="25306" y="25306"/>
                </a:lnTo>
                <a:lnTo>
                  <a:pt x="6789" y="52769"/>
                </a:lnTo>
                <a:lnTo>
                  <a:pt x="0" y="86398"/>
                </a:lnTo>
                <a:lnTo>
                  <a:pt x="6789" y="120027"/>
                </a:lnTo>
                <a:lnTo>
                  <a:pt x="25306" y="147489"/>
                </a:lnTo>
                <a:lnTo>
                  <a:pt x="52769" y="166006"/>
                </a:lnTo>
                <a:lnTo>
                  <a:pt x="86398" y="172796"/>
                </a:lnTo>
                <a:lnTo>
                  <a:pt x="120027" y="166006"/>
                </a:lnTo>
                <a:lnTo>
                  <a:pt x="147489" y="147489"/>
                </a:lnTo>
                <a:lnTo>
                  <a:pt x="166006" y="120027"/>
                </a:lnTo>
                <a:lnTo>
                  <a:pt x="172796" y="86398"/>
                </a:lnTo>
                <a:lnTo>
                  <a:pt x="166006" y="52769"/>
                </a:lnTo>
                <a:lnTo>
                  <a:pt x="147489" y="25306"/>
                </a:lnTo>
                <a:lnTo>
                  <a:pt x="120027" y="6789"/>
                </a:lnTo>
                <a:lnTo>
                  <a:pt x="8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23" name="Google Shape;923;p23"/>
          <p:cNvSpPr/>
          <p:nvPr/>
        </p:nvSpPr>
        <p:spPr>
          <a:xfrm>
            <a:off x="227944" y="4273600"/>
            <a:ext cx="102083" cy="80363"/>
          </a:xfrm>
          <a:custGeom>
            <a:avLst/>
            <a:gdLst/>
            <a:ahLst/>
            <a:cxnLst/>
            <a:rect l="l" t="t" r="r" b="b"/>
            <a:pathLst>
              <a:path w="119379" h="93979" extrusionOk="0">
                <a:moveTo>
                  <a:pt x="15316" y="35471"/>
                </a:moveTo>
                <a:lnTo>
                  <a:pt x="0" y="52387"/>
                </a:lnTo>
                <a:lnTo>
                  <a:pt x="23444" y="73291"/>
                </a:lnTo>
                <a:lnTo>
                  <a:pt x="45491" y="93484"/>
                </a:lnTo>
                <a:lnTo>
                  <a:pt x="63131" y="75399"/>
                </a:lnTo>
                <a:lnTo>
                  <a:pt x="76152" y="61544"/>
                </a:lnTo>
                <a:lnTo>
                  <a:pt x="44335" y="61544"/>
                </a:lnTo>
                <a:lnTo>
                  <a:pt x="15316" y="35471"/>
                </a:lnTo>
                <a:close/>
              </a:path>
              <a:path w="119379" h="93979" extrusionOk="0">
                <a:moveTo>
                  <a:pt x="102819" y="0"/>
                </a:moveTo>
                <a:lnTo>
                  <a:pt x="63131" y="42049"/>
                </a:lnTo>
                <a:lnTo>
                  <a:pt x="44335" y="61544"/>
                </a:lnTo>
                <a:lnTo>
                  <a:pt x="76152" y="61544"/>
                </a:lnTo>
                <a:lnTo>
                  <a:pt x="119303" y="15976"/>
                </a:lnTo>
                <a:lnTo>
                  <a:pt x="110947" y="7988"/>
                </a:lnTo>
                <a:lnTo>
                  <a:pt x="1028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24" name="Google Shape;924;p23"/>
          <p:cNvSpPr/>
          <p:nvPr/>
        </p:nvSpPr>
        <p:spPr>
          <a:xfrm>
            <a:off x="205072" y="5039630"/>
            <a:ext cx="148237" cy="148237"/>
          </a:xfrm>
          <a:custGeom>
            <a:avLst/>
            <a:gdLst/>
            <a:ahLst/>
            <a:cxnLst/>
            <a:rect l="l" t="t" r="r" b="b"/>
            <a:pathLst>
              <a:path w="173354" h="173354" extrusionOk="0">
                <a:moveTo>
                  <a:pt x="86398" y="0"/>
                </a:moveTo>
                <a:lnTo>
                  <a:pt x="52769" y="6789"/>
                </a:lnTo>
                <a:lnTo>
                  <a:pt x="25306" y="25306"/>
                </a:lnTo>
                <a:lnTo>
                  <a:pt x="6789" y="52769"/>
                </a:lnTo>
                <a:lnTo>
                  <a:pt x="0" y="86398"/>
                </a:lnTo>
                <a:lnTo>
                  <a:pt x="6789" y="120027"/>
                </a:lnTo>
                <a:lnTo>
                  <a:pt x="25306" y="147489"/>
                </a:lnTo>
                <a:lnTo>
                  <a:pt x="52769" y="166006"/>
                </a:lnTo>
                <a:lnTo>
                  <a:pt x="86398" y="172796"/>
                </a:lnTo>
                <a:lnTo>
                  <a:pt x="120027" y="166006"/>
                </a:lnTo>
                <a:lnTo>
                  <a:pt x="147489" y="147489"/>
                </a:lnTo>
                <a:lnTo>
                  <a:pt x="166006" y="120027"/>
                </a:lnTo>
                <a:lnTo>
                  <a:pt x="172796" y="86398"/>
                </a:lnTo>
                <a:lnTo>
                  <a:pt x="166006" y="52769"/>
                </a:lnTo>
                <a:lnTo>
                  <a:pt x="147489" y="25306"/>
                </a:lnTo>
                <a:lnTo>
                  <a:pt x="120027" y="6789"/>
                </a:lnTo>
                <a:lnTo>
                  <a:pt x="8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25" name="Google Shape;925;p23"/>
          <p:cNvSpPr/>
          <p:nvPr/>
        </p:nvSpPr>
        <p:spPr>
          <a:xfrm>
            <a:off x="227944" y="4833662"/>
            <a:ext cx="102083" cy="80363"/>
          </a:xfrm>
          <a:custGeom>
            <a:avLst/>
            <a:gdLst/>
            <a:ahLst/>
            <a:cxnLst/>
            <a:rect l="l" t="t" r="r" b="b"/>
            <a:pathLst>
              <a:path w="119379" h="93979" extrusionOk="0">
                <a:moveTo>
                  <a:pt x="15316" y="35471"/>
                </a:moveTo>
                <a:lnTo>
                  <a:pt x="0" y="52387"/>
                </a:lnTo>
                <a:lnTo>
                  <a:pt x="23444" y="73291"/>
                </a:lnTo>
                <a:lnTo>
                  <a:pt x="45491" y="93484"/>
                </a:lnTo>
                <a:lnTo>
                  <a:pt x="63131" y="75399"/>
                </a:lnTo>
                <a:lnTo>
                  <a:pt x="76152" y="61544"/>
                </a:lnTo>
                <a:lnTo>
                  <a:pt x="44335" y="61544"/>
                </a:lnTo>
                <a:lnTo>
                  <a:pt x="15316" y="35471"/>
                </a:lnTo>
                <a:close/>
              </a:path>
              <a:path w="119379" h="93979" extrusionOk="0">
                <a:moveTo>
                  <a:pt x="102819" y="0"/>
                </a:moveTo>
                <a:lnTo>
                  <a:pt x="63131" y="42049"/>
                </a:lnTo>
                <a:lnTo>
                  <a:pt x="44335" y="61544"/>
                </a:lnTo>
                <a:lnTo>
                  <a:pt x="76152" y="61544"/>
                </a:lnTo>
                <a:lnTo>
                  <a:pt x="119303" y="15976"/>
                </a:lnTo>
                <a:lnTo>
                  <a:pt x="110947" y="7988"/>
                </a:lnTo>
                <a:lnTo>
                  <a:pt x="1028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26" name="Google Shape;926;p23"/>
          <p:cNvSpPr/>
          <p:nvPr/>
        </p:nvSpPr>
        <p:spPr>
          <a:xfrm>
            <a:off x="205072" y="5374023"/>
            <a:ext cx="148237" cy="148237"/>
          </a:xfrm>
          <a:custGeom>
            <a:avLst/>
            <a:gdLst/>
            <a:ahLst/>
            <a:cxnLst/>
            <a:rect l="l" t="t" r="r" b="b"/>
            <a:pathLst>
              <a:path w="173354" h="173354" extrusionOk="0">
                <a:moveTo>
                  <a:pt x="86398" y="0"/>
                </a:moveTo>
                <a:lnTo>
                  <a:pt x="52769" y="6789"/>
                </a:lnTo>
                <a:lnTo>
                  <a:pt x="25306" y="25306"/>
                </a:lnTo>
                <a:lnTo>
                  <a:pt x="6789" y="52769"/>
                </a:lnTo>
                <a:lnTo>
                  <a:pt x="0" y="86398"/>
                </a:lnTo>
                <a:lnTo>
                  <a:pt x="6789" y="120027"/>
                </a:lnTo>
                <a:lnTo>
                  <a:pt x="25306" y="147489"/>
                </a:lnTo>
                <a:lnTo>
                  <a:pt x="52769" y="166006"/>
                </a:lnTo>
                <a:lnTo>
                  <a:pt x="86398" y="172796"/>
                </a:lnTo>
                <a:lnTo>
                  <a:pt x="120027" y="166006"/>
                </a:lnTo>
                <a:lnTo>
                  <a:pt x="147489" y="147489"/>
                </a:lnTo>
                <a:lnTo>
                  <a:pt x="166006" y="120027"/>
                </a:lnTo>
                <a:lnTo>
                  <a:pt x="172796" y="86398"/>
                </a:lnTo>
                <a:lnTo>
                  <a:pt x="166006" y="52769"/>
                </a:lnTo>
                <a:lnTo>
                  <a:pt x="147489" y="25306"/>
                </a:lnTo>
                <a:lnTo>
                  <a:pt x="120027" y="6789"/>
                </a:lnTo>
                <a:lnTo>
                  <a:pt x="8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27" name="Google Shape;927;p23"/>
          <p:cNvSpPr/>
          <p:nvPr/>
        </p:nvSpPr>
        <p:spPr>
          <a:xfrm>
            <a:off x="227944" y="5421764"/>
            <a:ext cx="102083" cy="80363"/>
          </a:xfrm>
          <a:custGeom>
            <a:avLst/>
            <a:gdLst/>
            <a:ahLst/>
            <a:cxnLst/>
            <a:rect l="l" t="t" r="r" b="b"/>
            <a:pathLst>
              <a:path w="119379" h="93979" extrusionOk="0">
                <a:moveTo>
                  <a:pt x="15316" y="35471"/>
                </a:moveTo>
                <a:lnTo>
                  <a:pt x="0" y="52387"/>
                </a:lnTo>
                <a:lnTo>
                  <a:pt x="23444" y="73291"/>
                </a:lnTo>
                <a:lnTo>
                  <a:pt x="45491" y="93484"/>
                </a:lnTo>
                <a:lnTo>
                  <a:pt x="63131" y="75399"/>
                </a:lnTo>
                <a:lnTo>
                  <a:pt x="76152" y="61544"/>
                </a:lnTo>
                <a:lnTo>
                  <a:pt x="44335" y="61544"/>
                </a:lnTo>
                <a:lnTo>
                  <a:pt x="15316" y="35471"/>
                </a:lnTo>
                <a:close/>
              </a:path>
              <a:path w="119379" h="93979" extrusionOk="0">
                <a:moveTo>
                  <a:pt x="102819" y="0"/>
                </a:moveTo>
                <a:lnTo>
                  <a:pt x="63131" y="42049"/>
                </a:lnTo>
                <a:lnTo>
                  <a:pt x="44335" y="61544"/>
                </a:lnTo>
                <a:lnTo>
                  <a:pt x="76152" y="61544"/>
                </a:lnTo>
                <a:lnTo>
                  <a:pt x="119303" y="15976"/>
                </a:lnTo>
                <a:lnTo>
                  <a:pt x="110947" y="7988"/>
                </a:lnTo>
                <a:lnTo>
                  <a:pt x="1028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29" name="Google Shape;929;p23"/>
          <p:cNvSpPr/>
          <p:nvPr/>
        </p:nvSpPr>
        <p:spPr>
          <a:xfrm>
            <a:off x="227944" y="5731619"/>
            <a:ext cx="102083" cy="80363"/>
          </a:xfrm>
          <a:custGeom>
            <a:avLst/>
            <a:gdLst/>
            <a:ahLst/>
            <a:cxnLst/>
            <a:rect l="l" t="t" r="r" b="b"/>
            <a:pathLst>
              <a:path w="119379" h="93979" extrusionOk="0">
                <a:moveTo>
                  <a:pt x="15316" y="35471"/>
                </a:moveTo>
                <a:lnTo>
                  <a:pt x="0" y="52387"/>
                </a:lnTo>
                <a:lnTo>
                  <a:pt x="23444" y="73291"/>
                </a:lnTo>
                <a:lnTo>
                  <a:pt x="45491" y="93484"/>
                </a:lnTo>
                <a:lnTo>
                  <a:pt x="63131" y="75399"/>
                </a:lnTo>
                <a:lnTo>
                  <a:pt x="76152" y="61544"/>
                </a:lnTo>
                <a:lnTo>
                  <a:pt x="44335" y="61544"/>
                </a:lnTo>
                <a:lnTo>
                  <a:pt x="15316" y="35471"/>
                </a:lnTo>
                <a:close/>
              </a:path>
              <a:path w="119379" h="93979" extrusionOk="0">
                <a:moveTo>
                  <a:pt x="102819" y="0"/>
                </a:moveTo>
                <a:lnTo>
                  <a:pt x="63131" y="42049"/>
                </a:lnTo>
                <a:lnTo>
                  <a:pt x="44335" y="61544"/>
                </a:lnTo>
                <a:lnTo>
                  <a:pt x="76152" y="61544"/>
                </a:lnTo>
                <a:lnTo>
                  <a:pt x="119303" y="15976"/>
                </a:lnTo>
                <a:lnTo>
                  <a:pt x="110947" y="7988"/>
                </a:lnTo>
                <a:lnTo>
                  <a:pt x="1028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30" name="Google Shape;930;p23"/>
          <p:cNvSpPr txBox="1"/>
          <p:nvPr/>
        </p:nvSpPr>
        <p:spPr>
          <a:xfrm>
            <a:off x="3364947" y="4179962"/>
            <a:ext cx="2054142" cy="49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60" rIns="0" bIns="0" anchor="t" anchorCtr="0">
            <a:noAutofit/>
          </a:bodyPr>
          <a:lstStyle/>
          <a:p>
            <a:pPr marL="206336" indent="-195476">
              <a:buClr>
                <a:srgbClr val="6B605C"/>
              </a:buClr>
              <a:buSzPts val="1800"/>
              <a:buFont typeface="Calibri"/>
              <a:buChar char="•"/>
            </a:pPr>
            <a:r>
              <a:rPr lang="en-US" sz="1539">
                <a:solidFill>
                  <a:srgbClr val="6B605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Political stabiliy</a:t>
            </a:r>
            <a:endParaRPr sz="1539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  <a:p>
            <a:pPr marL="206336"/>
            <a:r>
              <a:rPr lang="en-US" sz="1539">
                <a:solidFill>
                  <a:srgbClr val="6B605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and reduced migration.</a:t>
            </a:r>
            <a:endParaRPr sz="1539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31" name="Google Shape;931;p23"/>
          <p:cNvSpPr/>
          <p:nvPr/>
        </p:nvSpPr>
        <p:spPr>
          <a:xfrm>
            <a:off x="3375808" y="4239696"/>
            <a:ext cx="148237" cy="148237"/>
          </a:xfrm>
          <a:custGeom>
            <a:avLst/>
            <a:gdLst/>
            <a:ahLst/>
            <a:cxnLst/>
            <a:rect l="l" t="t" r="r" b="b"/>
            <a:pathLst>
              <a:path w="173354" h="173354" extrusionOk="0">
                <a:moveTo>
                  <a:pt x="86398" y="0"/>
                </a:moveTo>
                <a:lnTo>
                  <a:pt x="52769" y="6789"/>
                </a:lnTo>
                <a:lnTo>
                  <a:pt x="25306" y="25306"/>
                </a:lnTo>
                <a:lnTo>
                  <a:pt x="6789" y="52769"/>
                </a:lnTo>
                <a:lnTo>
                  <a:pt x="0" y="86398"/>
                </a:lnTo>
                <a:lnTo>
                  <a:pt x="6789" y="120027"/>
                </a:lnTo>
                <a:lnTo>
                  <a:pt x="25306" y="147489"/>
                </a:lnTo>
                <a:lnTo>
                  <a:pt x="52769" y="166006"/>
                </a:lnTo>
                <a:lnTo>
                  <a:pt x="86398" y="172796"/>
                </a:lnTo>
                <a:lnTo>
                  <a:pt x="120027" y="166006"/>
                </a:lnTo>
                <a:lnTo>
                  <a:pt x="147489" y="147489"/>
                </a:lnTo>
                <a:lnTo>
                  <a:pt x="166006" y="120027"/>
                </a:lnTo>
                <a:lnTo>
                  <a:pt x="172796" y="86398"/>
                </a:lnTo>
                <a:lnTo>
                  <a:pt x="166006" y="52769"/>
                </a:lnTo>
                <a:lnTo>
                  <a:pt x="147489" y="25306"/>
                </a:lnTo>
                <a:lnTo>
                  <a:pt x="120027" y="6789"/>
                </a:lnTo>
                <a:lnTo>
                  <a:pt x="8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32" name="Google Shape;932;p23"/>
          <p:cNvSpPr/>
          <p:nvPr/>
        </p:nvSpPr>
        <p:spPr>
          <a:xfrm>
            <a:off x="3398679" y="4273600"/>
            <a:ext cx="102083" cy="80363"/>
          </a:xfrm>
          <a:custGeom>
            <a:avLst/>
            <a:gdLst/>
            <a:ahLst/>
            <a:cxnLst/>
            <a:rect l="l" t="t" r="r" b="b"/>
            <a:pathLst>
              <a:path w="119379" h="93979" extrusionOk="0">
                <a:moveTo>
                  <a:pt x="15316" y="35471"/>
                </a:moveTo>
                <a:lnTo>
                  <a:pt x="0" y="52387"/>
                </a:lnTo>
                <a:lnTo>
                  <a:pt x="23444" y="73291"/>
                </a:lnTo>
                <a:lnTo>
                  <a:pt x="45491" y="93484"/>
                </a:lnTo>
                <a:lnTo>
                  <a:pt x="63131" y="75399"/>
                </a:lnTo>
                <a:lnTo>
                  <a:pt x="76152" y="61544"/>
                </a:lnTo>
                <a:lnTo>
                  <a:pt x="44335" y="61544"/>
                </a:lnTo>
                <a:lnTo>
                  <a:pt x="15316" y="35471"/>
                </a:lnTo>
                <a:close/>
              </a:path>
              <a:path w="119379" h="93979" extrusionOk="0">
                <a:moveTo>
                  <a:pt x="102819" y="0"/>
                </a:moveTo>
                <a:lnTo>
                  <a:pt x="63131" y="42049"/>
                </a:lnTo>
                <a:lnTo>
                  <a:pt x="44335" y="61544"/>
                </a:lnTo>
                <a:lnTo>
                  <a:pt x="76152" y="61544"/>
                </a:lnTo>
                <a:lnTo>
                  <a:pt x="119303" y="15976"/>
                </a:lnTo>
                <a:lnTo>
                  <a:pt x="110947" y="7988"/>
                </a:lnTo>
                <a:lnTo>
                  <a:pt x="1028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33" name="Google Shape;933;p23"/>
          <p:cNvSpPr txBox="1"/>
          <p:nvPr/>
        </p:nvSpPr>
        <p:spPr>
          <a:xfrm>
            <a:off x="6081620" y="4087697"/>
            <a:ext cx="2571614" cy="675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169" rIns="0" bIns="0" anchor="t" anchorCtr="0">
            <a:noAutofit/>
          </a:bodyPr>
          <a:lstStyle/>
          <a:p>
            <a:pPr marL="206336" indent="-195476">
              <a:buClr>
                <a:srgbClr val="6B605C"/>
              </a:buClr>
              <a:buSzPts val="1800"/>
              <a:buFont typeface="Calibri"/>
              <a:buChar char="•"/>
            </a:pPr>
            <a:r>
              <a:rPr lang="en-US" sz="1539" dirty="0">
                <a:solidFill>
                  <a:srgbClr val="6B605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Biodiversity conservation;</a:t>
            </a:r>
            <a:endParaRPr sz="1539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  <a:p>
            <a:pPr marL="206336" indent="-195476">
              <a:spcBef>
                <a:spcPts val="727"/>
              </a:spcBef>
              <a:buClr>
                <a:srgbClr val="6B605C"/>
              </a:buClr>
              <a:buSzPts val="1800"/>
              <a:buFont typeface="Calibri"/>
              <a:buChar char="•"/>
            </a:pPr>
            <a:r>
              <a:rPr lang="en-US" sz="1539" dirty="0">
                <a:solidFill>
                  <a:srgbClr val="6B605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Sustainable farming practices.</a:t>
            </a:r>
            <a:endParaRPr sz="1539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34" name="Google Shape;934;p23"/>
          <p:cNvSpPr/>
          <p:nvPr/>
        </p:nvSpPr>
        <p:spPr>
          <a:xfrm>
            <a:off x="6092482" y="4239696"/>
            <a:ext cx="148237" cy="148237"/>
          </a:xfrm>
          <a:custGeom>
            <a:avLst/>
            <a:gdLst/>
            <a:ahLst/>
            <a:cxnLst/>
            <a:rect l="l" t="t" r="r" b="b"/>
            <a:pathLst>
              <a:path w="173354" h="173354" extrusionOk="0">
                <a:moveTo>
                  <a:pt x="86398" y="0"/>
                </a:moveTo>
                <a:lnTo>
                  <a:pt x="52769" y="6789"/>
                </a:lnTo>
                <a:lnTo>
                  <a:pt x="25306" y="25306"/>
                </a:lnTo>
                <a:lnTo>
                  <a:pt x="6789" y="52769"/>
                </a:lnTo>
                <a:lnTo>
                  <a:pt x="0" y="86398"/>
                </a:lnTo>
                <a:lnTo>
                  <a:pt x="6789" y="120027"/>
                </a:lnTo>
                <a:lnTo>
                  <a:pt x="25306" y="147489"/>
                </a:lnTo>
                <a:lnTo>
                  <a:pt x="52769" y="166006"/>
                </a:lnTo>
                <a:lnTo>
                  <a:pt x="86398" y="172796"/>
                </a:lnTo>
                <a:lnTo>
                  <a:pt x="120027" y="166006"/>
                </a:lnTo>
                <a:lnTo>
                  <a:pt x="147489" y="147489"/>
                </a:lnTo>
                <a:lnTo>
                  <a:pt x="166006" y="120027"/>
                </a:lnTo>
                <a:lnTo>
                  <a:pt x="172796" y="86398"/>
                </a:lnTo>
                <a:lnTo>
                  <a:pt x="166006" y="52769"/>
                </a:lnTo>
                <a:lnTo>
                  <a:pt x="147489" y="25306"/>
                </a:lnTo>
                <a:lnTo>
                  <a:pt x="120027" y="6789"/>
                </a:lnTo>
                <a:lnTo>
                  <a:pt x="8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35" name="Google Shape;935;p23"/>
          <p:cNvSpPr/>
          <p:nvPr/>
        </p:nvSpPr>
        <p:spPr>
          <a:xfrm>
            <a:off x="6115355" y="4273600"/>
            <a:ext cx="102083" cy="80363"/>
          </a:xfrm>
          <a:custGeom>
            <a:avLst/>
            <a:gdLst/>
            <a:ahLst/>
            <a:cxnLst/>
            <a:rect l="l" t="t" r="r" b="b"/>
            <a:pathLst>
              <a:path w="119379" h="93979" extrusionOk="0">
                <a:moveTo>
                  <a:pt x="15316" y="35471"/>
                </a:moveTo>
                <a:lnTo>
                  <a:pt x="0" y="52387"/>
                </a:lnTo>
                <a:lnTo>
                  <a:pt x="23444" y="73291"/>
                </a:lnTo>
                <a:lnTo>
                  <a:pt x="45491" y="93484"/>
                </a:lnTo>
                <a:lnTo>
                  <a:pt x="63131" y="75399"/>
                </a:lnTo>
                <a:lnTo>
                  <a:pt x="76152" y="61544"/>
                </a:lnTo>
                <a:lnTo>
                  <a:pt x="44335" y="61544"/>
                </a:lnTo>
                <a:lnTo>
                  <a:pt x="15316" y="35471"/>
                </a:lnTo>
                <a:close/>
              </a:path>
              <a:path w="119379" h="93979" extrusionOk="0">
                <a:moveTo>
                  <a:pt x="102819" y="0"/>
                </a:moveTo>
                <a:lnTo>
                  <a:pt x="63131" y="42049"/>
                </a:lnTo>
                <a:lnTo>
                  <a:pt x="44335" y="61544"/>
                </a:lnTo>
                <a:lnTo>
                  <a:pt x="76152" y="61544"/>
                </a:lnTo>
                <a:lnTo>
                  <a:pt x="119303" y="15976"/>
                </a:lnTo>
                <a:lnTo>
                  <a:pt x="110947" y="7988"/>
                </a:lnTo>
                <a:lnTo>
                  <a:pt x="1028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36" name="Google Shape;936;p23"/>
          <p:cNvSpPr/>
          <p:nvPr/>
        </p:nvSpPr>
        <p:spPr>
          <a:xfrm>
            <a:off x="6092482" y="4561790"/>
            <a:ext cx="148237" cy="148237"/>
          </a:xfrm>
          <a:custGeom>
            <a:avLst/>
            <a:gdLst/>
            <a:ahLst/>
            <a:cxnLst/>
            <a:rect l="l" t="t" r="r" b="b"/>
            <a:pathLst>
              <a:path w="173354" h="173354" extrusionOk="0">
                <a:moveTo>
                  <a:pt x="86398" y="0"/>
                </a:moveTo>
                <a:lnTo>
                  <a:pt x="52769" y="6789"/>
                </a:lnTo>
                <a:lnTo>
                  <a:pt x="25306" y="25306"/>
                </a:lnTo>
                <a:lnTo>
                  <a:pt x="6789" y="52769"/>
                </a:lnTo>
                <a:lnTo>
                  <a:pt x="0" y="86398"/>
                </a:lnTo>
                <a:lnTo>
                  <a:pt x="6789" y="120027"/>
                </a:lnTo>
                <a:lnTo>
                  <a:pt x="25306" y="147489"/>
                </a:lnTo>
                <a:lnTo>
                  <a:pt x="52769" y="166006"/>
                </a:lnTo>
                <a:lnTo>
                  <a:pt x="86398" y="172796"/>
                </a:lnTo>
                <a:lnTo>
                  <a:pt x="120027" y="166006"/>
                </a:lnTo>
                <a:lnTo>
                  <a:pt x="147489" y="147489"/>
                </a:lnTo>
                <a:lnTo>
                  <a:pt x="166006" y="120027"/>
                </a:lnTo>
                <a:lnTo>
                  <a:pt x="172796" y="86398"/>
                </a:lnTo>
                <a:lnTo>
                  <a:pt x="166006" y="52769"/>
                </a:lnTo>
                <a:lnTo>
                  <a:pt x="147489" y="25306"/>
                </a:lnTo>
                <a:lnTo>
                  <a:pt x="120027" y="6789"/>
                </a:lnTo>
                <a:lnTo>
                  <a:pt x="8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37" name="Google Shape;937;p23"/>
          <p:cNvSpPr/>
          <p:nvPr/>
        </p:nvSpPr>
        <p:spPr>
          <a:xfrm>
            <a:off x="6115355" y="4595695"/>
            <a:ext cx="102083" cy="80363"/>
          </a:xfrm>
          <a:custGeom>
            <a:avLst/>
            <a:gdLst/>
            <a:ahLst/>
            <a:cxnLst/>
            <a:rect l="l" t="t" r="r" b="b"/>
            <a:pathLst>
              <a:path w="119379" h="93979" extrusionOk="0">
                <a:moveTo>
                  <a:pt x="15316" y="35471"/>
                </a:moveTo>
                <a:lnTo>
                  <a:pt x="0" y="52387"/>
                </a:lnTo>
                <a:lnTo>
                  <a:pt x="23444" y="73291"/>
                </a:lnTo>
                <a:lnTo>
                  <a:pt x="45491" y="93484"/>
                </a:lnTo>
                <a:lnTo>
                  <a:pt x="63131" y="75399"/>
                </a:lnTo>
                <a:lnTo>
                  <a:pt x="76152" y="61544"/>
                </a:lnTo>
                <a:lnTo>
                  <a:pt x="44335" y="61544"/>
                </a:lnTo>
                <a:lnTo>
                  <a:pt x="15316" y="35471"/>
                </a:lnTo>
                <a:close/>
              </a:path>
              <a:path w="119379" h="93979" extrusionOk="0">
                <a:moveTo>
                  <a:pt x="102819" y="0"/>
                </a:moveTo>
                <a:lnTo>
                  <a:pt x="63131" y="42049"/>
                </a:lnTo>
                <a:lnTo>
                  <a:pt x="44335" y="61544"/>
                </a:lnTo>
                <a:lnTo>
                  <a:pt x="76152" y="61544"/>
                </a:lnTo>
                <a:lnTo>
                  <a:pt x="119303" y="15976"/>
                </a:lnTo>
                <a:lnTo>
                  <a:pt x="110947" y="7988"/>
                </a:lnTo>
                <a:lnTo>
                  <a:pt x="1028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7" name="Google Shape;895;p39"/>
          <p:cNvSpPr/>
          <p:nvPr/>
        </p:nvSpPr>
        <p:spPr>
          <a:xfrm>
            <a:off x="7325375" y="6169885"/>
            <a:ext cx="1426475" cy="46942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441;p25"/>
          <p:cNvSpPr txBox="1"/>
          <p:nvPr/>
        </p:nvSpPr>
        <p:spPr>
          <a:xfrm>
            <a:off x="932663" y="706644"/>
            <a:ext cx="6821869" cy="49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noAutofit/>
          </a:bodyPr>
          <a:lstStyle/>
          <a:p>
            <a:pPr marL="10860" marR="4344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PRIMA IMPACTS</a:t>
            </a:r>
          </a:p>
        </p:txBody>
      </p:sp>
      <p:sp>
        <p:nvSpPr>
          <p:cNvPr id="32" name="Google Shape;437;p25"/>
          <p:cNvSpPr/>
          <p:nvPr/>
        </p:nvSpPr>
        <p:spPr>
          <a:xfrm>
            <a:off x="1086" y="6060155"/>
            <a:ext cx="9142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438;p25"/>
          <p:cNvSpPr/>
          <p:nvPr/>
        </p:nvSpPr>
        <p:spPr>
          <a:xfrm>
            <a:off x="7326461" y="6184993"/>
            <a:ext cx="1426475" cy="46942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030616" y="0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34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099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20"/>
          <p:cNvSpPr/>
          <p:nvPr/>
        </p:nvSpPr>
        <p:spPr>
          <a:xfrm>
            <a:off x="434759" y="2032620"/>
            <a:ext cx="96653" cy="70046"/>
          </a:xfrm>
          <a:custGeom>
            <a:avLst/>
            <a:gdLst/>
            <a:ahLst/>
            <a:cxnLst/>
            <a:rect l="l" t="t" r="r" b="b"/>
            <a:pathLst>
              <a:path w="113030" h="81915" extrusionOk="0">
                <a:moveTo>
                  <a:pt x="112420" y="0"/>
                </a:moveTo>
                <a:lnTo>
                  <a:pt x="83350" y="8603"/>
                </a:lnTo>
                <a:lnTo>
                  <a:pt x="55260" y="19434"/>
                </a:lnTo>
                <a:lnTo>
                  <a:pt x="28252" y="32393"/>
                </a:lnTo>
                <a:lnTo>
                  <a:pt x="2425" y="47383"/>
                </a:lnTo>
                <a:lnTo>
                  <a:pt x="3340" y="51549"/>
                </a:lnTo>
                <a:lnTo>
                  <a:pt x="3848" y="55854"/>
                </a:lnTo>
                <a:lnTo>
                  <a:pt x="3848" y="67754"/>
                </a:lnTo>
                <a:lnTo>
                  <a:pt x="2463" y="74891"/>
                </a:lnTo>
                <a:lnTo>
                  <a:pt x="0" y="81470"/>
                </a:lnTo>
                <a:lnTo>
                  <a:pt x="23220" y="66159"/>
                </a:lnTo>
                <a:lnTo>
                  <a:pt x="47612" y="52687"/>
                </a:lnTo>
                <a:lnTo>
                  <a:pt x="73080" y="41142"/>
                </a:lnTo>
                <a:lnTo>
                  <a:pt x="99529" y="31610"/>
                </a:lnTo>
                <a:lnTo>
                  <a:pt x="101376" y="23263"/>
                </a:lnTo>
                <a:lnTo>
                  <a:pt x="104165" y="15128"/>
                </a:lnTo>
                <a:lnTo>
                  <a:pt x="107859" y="7332"/>
                </a:lnTo>
                <a:lnTo>
                  <a:pt x="112420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20"/>
          <p:cNvSpPr/>
          <p:nvPr/>
        </p:nvSpPr>
        <p:spPr>
          <a:xfrm>
            <a:off x="688644" y="2032746"/>
            <a:ext cx="99368" cy="72218"/>
          </a:xfrm>
          <a:custGeom>
            <a:avLst/>
            <a:gdLst/>
            <a:ahLst/>
            <a:cxnLst/>
            <a:rect l="l" t="t" r="r" b="b"/>
            <a:pathLst>
              <a:path w="116205" h="84455" extrusionOk="0">
                <a:moveTo>
                  <a:pt x="0" y="0"/>
                </a:moveTo>
                <a:lnTo>
                  <a:pt x="4387" y="7065"/>
                </a:lnTo>
                <a:lnTo>
                  <a:pt x="7961" y="14706"/>
                </a:lnTo>
                <a:lnTo>
                  <a:pt x="10656" y="22852"/>
                </a:lnTo>
                <a:lnTo>
                  <a:pt x="12407" y="31432"/>
                </a:lnTo>
                <a:lnTo>
                  <a:pt x="39987" y="41431"/>
                </a:lnTo>
                <a:lnTo>
                  <a:pt x="66482" y="53635"/>
                </a:lnTo>
                <a:lnTo>
                  <a:pt x="91794" y="67929"/>
                </a:lnTo>
                <a:lnTo>
                  <a:pt x="115824" y="84200"/>
                </a:lnTo>
                <a:lnTo>
                  <a:pt x="112598" y="76834"/>
                </a:lnTo>
                <a:lnTo>
                  <a:pt x="110705" y="68719"/>
                </a:lnTo>
                <a:lnTo>
                  <a:pt x="110705" y="56273"/>
                </a:lnTo>
                <a:lnTo>
                  <a:pt x="111086" y="52514"/>
                </a:lnTo>
                <a:lnTo>
                  <a:pt x="111785" y="48856"/>
                </a:lnTo>
                <a:lnTo>
                  <a:pt x="85583" y="33384"/>
                </a:lnTo>
                <a:lnTo>
                  <a:pt x="58154" y="20004"/>
                </a:lnTo>
                <a:lnTo>
                  <a:pt x="29594" y="8835"/>
                </a:lnTo>
                <a:lnTo>
                  <a:pt x="0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20"/>
          <p:cNvSpPr/>
          <p:nvPr/>
        </p:nvSpPr>
        <p:spPr>
          <a:xfrm>
            <a:off x="296097" y="2240603"/>
            <a:ext cx="30408" cy="20091"/>
          </a:xfrm>
          <a:custGeom>
            <a:avLst/>
            <a:gdLst/>
            <a:ahLst/>
            <a:cxnLst/>
            <a:rect l="l" t="t" r="r" b="b"/>
            <a:pathLst>
              <a:path w="35559" h="23494" extrusionOk="0">
                <a:moveTo>
                  <a:pt x="28399" y="19126"/>
                </a:moveTo>
                <a:lnTo>
                  <a:pt x="13347" y="19126"/>
                </a:lnTo>
                <a:lnTo>
                  <a:pt x="20472" y="20650"/>
                </a:lnTo>
                <a:lnTo>
                  <a:pt x="27025" y="23329"/>
                </a:lnTo>
                <a:lnTo>
                  <a:pt x="28399" y="19126"/>
                </a:lnTo>
                <a:close/>
              </a:path>
              <a:path w="35559" h="23494" extrusionOk="0">
                <a:moveTo>
                  <a:pt x="35420" y="0"/>
                </a:moveTo>
                <a:lnTo>
                  <a:pt x="6604" y="0"/>
                </a:lnTo>
                <a:lnTo>
                  <a:pt x="4229" y="6400"/>
                </a:lnTo>
                <a:lnTo>
                  <a:pt x="2057" y="12890"/>
                </a:lnTo>
                <a:lnTo>
                  <a:pt x="0" y="19430"/>
                </a:lnTo>
                <a:lnTo>
                  <a:pt x="1930" y="19227"/>
                </a:lnTo>
                <a:lnTo>
                  <a:pt x="3886" y="19126"/>
                </a:lnTo>
                <a:lnTo>
                  <a:pt x="28399" y="19126"/>
                </a:lnTo>
                <a:lnTo>
                  <a:pt x="29603" y="15443"/>
                </a:lnTo>
                <a:lnTo>
                  <a:pt x="32346" y="7645"/>
                </a:lnTo>
                <a:lnTo>
                  <a:pt x="35420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20"/>
          <p:cNvSpPr/>
          <p:nvPr/>
        </p:nvSpPr>
        <p:spPr>
          <a:xfrm>
            <a:off x="296137" y="2463955"/>
            <a:ext cx="41267" cy="64616"/>
          </a:xfrm>
          <a:custGeom>
            <a:avLst/>
            <a:gdLst/>
            <a:ahLst/>
            <a:cxnLst/>
            <a:rect l="l" t="t" r="r" b="b"/>
            <a:pathLst>
              <a:path w="48259" h="75564" extrusionOk="0">
                <a:moveTo>
                  <a:pt x="28320" y="0"/>
                </a:moveTo>
                <a:lnTo>
                  <a:pt x="0" y="0"/>
                </a:lnTo>
                <a:lnTo>
                  <a:pt x="6762" y="19592"/>
                </a:lnTo>
                <a:lnTo>
                  <a:pt x="14494" y="38633"/>
                </a:lnTo>
                <a:lnTo>
                  <a:pt x="23090" y="57037"/>
                </a:lnTo>
                <a:lnTo>
                  <a:pt x="32600" y="75018"/>
                </a:lnTo>
                <a:lnTo>
                  <a:pt x="37439" y="72059"/>
                </a:lnTo>
                <a:lnTo>
                  <a:pt x="42481" y="69456"/>
                </a:lnTo>
                <a:lnTo>
                  <a:pt x="47917" y="67665"/>
                </a:lnTo>
                <a:lnTo>
                  <a:pt x="45224" y="60413"/>
                </a:lnTo>
                <a:lnTo>
                  <a:pt x="43675" y="52603"/>
                </a:lnTo>
                <a:lnTo>
                  <a:pt x="43675" y="42456"/>
                </a:lnTo>
                <a:lnTo>
                  <a:pt x="43921" y="38533"/>
                </a:lnTo>
                <a:lnTo>
                  <a:pt x="39668" y="29182"/>
                </a:lnTo>
                <a:lnTo>
                  <a:pt x="35590" y="19517"/>
                </a:lnTo>
                <a:lnTo>
                  <a:pt x="31833" y="9865"/>
                </a:lnTo>
                <a:lnTo>
                  <a:pt x="28320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20"/>
          <p:cNvSpPr/>
          <p:nvPr/>
        </p:nvSpPr>
        <p:spPr>
          <a:xfrm>
            <a:off x="466462" y="2648142"/>
            <a:ext cx="53756" cy="35295"/>
          </a:xfrm>
          <a:custGeom>
            <a:avLst/>
            <a:gdLst/>
            <a:ahLst/>
            <a:cxnLst/>
            <a:rect l="l" t="t" r="r" b="b"/>
            <a:pathLst>
              <a:path w="62864" h="41275" extrusionOk="0">
                <a:moveTo>
                  <a:pt x="22491" y="0"/>
                </a:moveTo>
                <a:lnTo>
                  <a:pt x="22491" y="18846"/>
                </a:lnTo>
                <a:lnTo>
                  <a:pt x="0" y="18846"/>
                </a:lnTo>
                <a:lnTo>
                  <a:pt x="13350" y="25190"/>
                </a:lnTo>
                <a:lnTo>
                  <a:pt x="26947" y="31049"/>
                </a:lnTo>
                <a:lnTo>
                  <a:pt x="40799" y="36382"/>
                </a:lnTo>
                <a:lnTo>
                  <a:pt x="54914" y="41148"/>
                </a:lnTo>
                <a:lnTo>
                  <a:pt x="56062" y="34373"/>
                </a:lnTo>
                <a:lnTo>
                  <a:pt x="57734" y="27808"/>
                </a:lnTo>
                <a:lnTo>
                  <a:pt x="59929" y="21483"/>
                </a:lnTo>
                <a:lnTo>
                  <a:pt x="62649" y="15430"/>
                </a:lnTo>
                <a:lnTo>
                  <a:pt x="52400" y="12026"/>
                </a:lnTo>
                <a:lnTo>
                  <a:pt x="42289" y="8315"/>
                </a:lnTo>
                <a:lnTo>
                  <a:pt x="32318" y="4304"/>
                </a:lnTo>
                <a:lnTo>
                  <a:pt x="2249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20"/>
          <p:cNvSpPr/>
          <p:nvPr/>
        </p:nvSpPr>
        <p:spPr>
          <a:xfrm>
            <a:off x="699190" y="2647082"/>
            <a:ext cx="53756" cy="36381"/>
          </a:xfrm>
          <a:custGeom>
            <a:avLst/>
            <a:gdLst/>
            <a:ahLst/>
            <a:cxnLst/>
            <a:rect l="l" t="t" r="r" b="b"/>
            <a:pathLst>
              <a:path w="62864" h="42544" extrusionOk="0">
                <a:moveTo>
                  <a:pt x="42659" y="0"/>
                </a:moveTo>
                <a:lnTo>
                  <a:pt x="32239" y="4662"/>
                </a:lnTo>
                <a:lnTo>
                  <a:pt x="21653" y="8999"/>
                </a:lnTo>
                <a:lnTo>
                  <a:pt x="10905" y="12996"/>
                </a:lnTo>
                <a:lnTo>
                  <a:pt x="0" y="16637"/>
                </a:lnTo>
                <a:lnTo>
                  <a:pt x="2680" y="22700"/>
                </a:lnTo>
                <a:lnTo>
                  <a:pt x="4835" y="29038"/>
                </a:lnTo>
                <a:lnTo>
                  <a:pt x="6461" y="35614"/>
                </a:lnTo>
                <a:lnTo>
                  <a:pt x="7556" y="42392"/>
                </a:lnTo>
                <a:lnTo>
                  <a:pt x="21759" y="37623"/>
                </a:lnTo>
                <a:lnTo>
                  <a:pt x="35709" y="32302"/>
                </a:lnTo>
                <a:lnTo>
                  <a:pt x="49397" y="26447"/>
                </a:lnTo>
                <a:lnTo>
                  <a:pt x="62814" y="20078"/>
                </a:lnTo>
                <a:lnTo>
                  <a:pt x="42659" y="20078"/>
                </a:lnTo>
                <a:lnTo>
                  <a:pt x="42659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20"/>
          <p:cNvSpPr/>
          <p:nvPr/>
        </p:nvSpPr>
        <p:spPr>
          <a:xfrm>
            <a:off x="892633" y="2240610"/>
            <a:ext cx="28236" cy="16290"/>
          </a:xfrm>
          <a:custGeom>
            <a:avLst/>
            <a:gdLst/>
            <a:ahLst/>
            <a:cxnLst/>
            <a:rect l="l" t="t" r="r" b="b"/>
            <a:pathLst>
              <a:path w="33019" h="19050" extrusionOk="0">
                <a:moveTo>
                  <a:pt x="28765" y="0"/>
                </a:moveTo>
                <a:lnTo>
                  <a:pt x="0" y="0"/>
                </a:lnTo>
                <a:lnTo>
                  <a:pt x="2476" y="6134"/>
                </a:lnTo>
                <a:lnTo>
                  <a:pt x="4781" y="12498"/>
                </a:lnTo>
                <a:lnTo>
                  <a:pt x="6896" y="18656"/>
                </a:lnTo>
                <a:lnTo>
                  <a:pt x="12972" y="15954"/>
                </a:lnTo>
                <a:lnTo>
                  <a:pt x="19348" y="13890"/>
                </a:lnTo>
                <a:lnTo>
                  <a:pt x="25991" y="12498"/>
                </a:lnTo>
                <a:lnTo>
                  <a:pt x="32867" y="11811"/>
                </a:lnTo>
                <a:lnTo>
                  <a:pt x="30213" y="3898"/>
                </a:lnTo>
                <a:lnTo>
                  <a:pt x="28765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20"/>
          <p:cNvSpPr/>
          <p:nvPr/>
        </p:nvSpPr>
        <p:spPr>
          <a:xfrm>
            <a:off x="884476" y="2469363"/>
            <a:ext cx="36924" cy="57557"/>
          </a:xfrm>
          <a:custGeom>
            <a:avLst/>
            <a:gdLst/>
            <a:ahLst/>
            <a:cxnLst/>
            <a:rect l="l" t="t" r="r" b="b"/>
            <a:pathLst>
              <a:path w="43180" h="67310" extrusionOk="0">
                <a:moveTo>
                  <a:pt x="42837" y="0"/>
                </a:moveTo>
                <a:lnTo>
                  <a:pt x="14300" y="0"/>
                </a:lnTo>
                <a:lnTo>
                  <a:pt x="11727" y="6958"/>
                </a:lnTo>
                <a:lnTo>
                  <a:pt x="9045" y="13862"/>
                </a:lnTo>
                <a:lnTo>
                  <a:pt x="6234" y="20699"/>
                </a:lnTo>
                <a:lnTo>
                  <a:pt x="3276" y="27457"/>
                </a:lnTo>
                <a:lnTo>
                  <a:pt x="3835" y="30924"/>
                </a:lnTo>
                <a:lnTo>
                  <a:pt x="4203" y="34455"/>
                </a:lnTo>
                <a:lnTo>
                  <a:pt x="4203" y="46228"/>
                </a:lnTo>
                <a:lnTo>
                  <a:pt x="2667" y="54000"/>
                </a:lnTo>
                <a:lnTo>
                  <a:pt x="0" y="61214"/>
                </a:lnTo>
                <a:lnTo>
                  <a:pt x="4673" y="62737"/>
                </a:lnTo>
                <a:lnTo>
                  <a:pt x="9055" y="64858"/>
                </a:lnTo>
                <a:lnTo>
                  <a:pt x="13271" y="67259"/>
                </a:lnTo>
                <a:lnTo>
                  <a:pt x="21770" y="51077"/>
                </a:lnTo>
                <a:lnTo>
                  <a:pt x="29541" y="34455"/>
                </a:lnTo>
                <a:lnTo>
                  <a:pt x="36567" y="17424"/>
                </a:lnTo>
                <a:lnTo>
                  <a:pt x="42837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20"/>
          <p:cNvSpPr/>
          <p:nvPr/>
        </p:nvSpPr>
        <p:spPr>
          <a:xfrm>
            <a:off x="537092" y="2027650"/>
            <a:ext cx="144979" cy="97195"/>
          </a:xfrm>
          <a:custGeom>
            <a:avLst/>
            <a:gdLst/>
            <a:ahLst/>
            <a:cxnLst/>
            <a:rect l="l" t="t" r="r" b="b"/>
            <a:pathLst>
              <a:path w="169544" h="113665" extrusionOk="0">
                <a:moveTo>
                  <a:pt x="123190" y="0"/>
                </a:moveTo>
                <a:lnTo>
                  <a:pt x="46799" y="38"/>
                </a:lnTo>
                <a:lnTo>
                  <a:pt x="3354" y="31386"/>
                </a:lnTo>
                <a:lnTo>
                  <a:pt x="0" y="49758"/>
                </a:lnTo>
                <a:lnTo>
                  <a:pt x="0" y="113220"/>
                </a:lnTo>
                <a:lnTo>
                  <a:pt x="31381" y="113220"/>
                </a:lnTo>
                <a:lnTo>
                  <a:pt x="31381" y="58991"/>
                </a:lnTo>
                <a:lnTo>
                  <a:pt x="169379" y="58991"/>
                </a:lnTo>
                <a:lnTo>
                  <a:pt x="169379" y="49047"/>
                </a:lnTo>
                <a:lnTo>
                  <a:pt x="165764" y="29896"/>
                </a:lnTo>
                <a:lnTo>
                  <a:pt x="155890" y="14312"/>
                </a:lnTo>
                <a:lnTo>
                  <a:pt x="141213" y="3834"/>
                </a:lnTo>
                <a:lnTo>
                  <a:pt x="123190" y="0"/>
                </a:lnTo>
                <a:close/>
              </a:path>
              <a:path w="169544" h="113665" extrusionOk="0">
                <a:moveTo>
                  <a:pt x="130327" y="58991"/>
                </a:moveTo>
                <a:lnTo>
                  <a:pt x="38671" y="58991"/>
                </a:lnTo>
                <a:lnTo>
                  <a:pt x="38671" y="113220"/>
                </a:lnTo>
                <a:lnTo>
                  <a:pt x="130327" y="113220"/>
                </a:lnTo>
                <a:lnTo>
                  <a:pt x="130327" y="58991"/>
                </a:lnTo>
                <a:close/>
              </a:path>
              <a:path w="169544" h="113665" extrusionOk="0">
                <a:moveTo>
                  <a:pt x="169379" y="58991"/>
                </a:moveTo>
                <a:lnTo>
                  <a:pt x="137820" y="58991"/>
                </a:lnTo>
                <a:lnTo>
                  <a:pt x="137820" y="113220"/>
                </a:lnTo>
                <a:lnTo>
                  <a:pt x="169379" y="113220"/>
                </a:lnTo>
                <a:lnTo>
                  <a:pt x="169379" y="58991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20"/>
          <p:cNvSpPr/>
          <p:nvPr/>
        </p:nvSpPr>
        <p:spPr>
          <a:xfrm>
            <a:off x="578483" y="1954444"/>
            <a:ext cx="62444" cy="64616"/>
          </a:xfrm>
          <a:custGeom>
            <a:avLst/>
            <a:gdLst/>
            <a:ahLst/>
            <a:cxnLst/>
            <a:rect l="l" t="t" r="r" b="b"/>
            <a:pathLst>
              <a:path w="73025" h="75565" extrusionOk="0">
                <a:moveTo>
                  <a:pt x="36398" y="0"/>
                </a:moveTo>
                <a:lnTo>
                  <a:pt x="22229" y="2946"/>
                </a:lnTo>
                <a:lnTo>
                  <a:pt x="10660" y="10983"/>
                </a:lnTo>
                <a:lnTo>
                  <a:pt x="2860" y="22904"/>
                </a:lnTo>
                <a:lnTo>
                  <a:pt x="0" y="37503"/>
                </a:lnTo>
                <a:lnTo>
                  <a:pt x="2860" y="52110"/>
                </a:lnTo>
                <a:lnTo>
                  <a:pt x="10660" y="64039"/>
                </a:lnTo>
                <a:lnTo>
                  <a:pt x="22229" y="72082"/>
                </a:lnTo>
                <a:lnTo>
                  <a:pt x="36398" y="75031"/>
                </a:lnTo>
                <a:lnTo>
                  <a:pt x="50572" y="72082"/>
                </a:lnTo>
                <a:lnTo>
                  <a:pt x="62141" y="64039"/>
                </a:lnTo>
                <a:lnTo>
                  <a:pt x="69938" y="52110"/>
                </a:lnTo>
                <a:lnTo>
                  <a:pt x="72796" y="37503"/>
                </a:lnTo>
                <a:lnTo>
                  <a:pt x="69938" y="22904"/>
                </a:lnTo>
                <a:lnTo>
                  <a:pt x="62141" y="10983"/>
                </a:lnTo>
                <a:lnTo>
                  <a:pt x="50572" y="2946"/>
                </a:lnTo>
                <a:lnTo>
                  <a:pt x="3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20"/>
          <p:cNvSpPr/>
          <p:nvPr/>
        </p:nvSpPr>
        <p:spPr>
          <a:xfrm>
            <a:off x="228600" y="2348653"/>
            <a:ext cx="144979" cy="97195"/>
          </a:xfrm>
          <a:custGeom>
            <a:avLst/>
            <a:gdLst/>
            <a:ahLst/>
            <a:cxnLst/>
            <a:rect l="l" t="t" r="r" b="b"/>
            <a:pathLst>
              <a:path w="169544" h="113665" extrusionOk="0">
                <a:moveTo>
                  <a:pt x="123190" y="0"/>
                </a:moveTo>
                <a:lnTo>
                  <a:pt x="46786" y="38"/>
                </a:lnTo>
                <a:lnTo>
                  <a:pt x="3354" y="31386"/>
                </a:lnTo>
                <a:lnTo>
                  <a:pt x="0" y="49758"/>
                </a:lnTo>
                <a:lnTo>
                  <a:pt x="0" y="113220"/>
                </a:lnTo>
                <a:lnTo>
                  <a:pt x="31381" y="113220"/>
                </a:lnTo>
                <a:lnTo>
                  <a:pt x="31381" y="58991"/>
                </a:lnTo>
                <a:lnTo>
                  <a:pt x="169379" y="58991"/>
                </a:lnTo>
                <a:lnTo>
                  <a:pt x="169379" y="49047"/>
                </a:lnTo>
                <a:lnTo>
                  <a:pt x="165764" y="29896"/>
                </a:lnTo>
                <a:lnTo>
                  <a:pt x="155890" y="14312"/>
                </a:lnTo>
                <a:lnTo>
                  <a:pt x="141213" y="3834"/>
                </a:lnTo>
                <a:lnTo>
                  <a:pt x="123190" y="0"/>
                </a:lnTo>
                <a:close/>
              </a:path>
              <a:path w="169544" h="113665" extrusionOk="0">
                <a:moveTo>
                  <a:pt x="130327" y="58991"/>
                </a:moveTo>
                <a:lnTo>
                  <a:pt x="38671" y="58991"/>
                </a:lnTo>
                <a:lnTo>
                  <a:pt x="38671" y="113220"/>
                </a:lnTo>
                <a:lnTo>
                  <a:pt x="130327" y="113220"/>
                </a:lnTo>
                <a:lnTo>
                  <a:pt x="130327" y="58991"/>
                </a:lnTo>
                <a:close/>
              </a:path>
              <a:path w="169544" h="113665" extrusionOk="0">
                <a:moveTo>
                  <a:pt x="169379" y="58991"/>
                </a:moveTo>
                <a:lnTo>
                  <a:pt x="137820" y="58991"/>
                </a:lnTo>
                <a:lnTo>
                  <a:pt x="137820" y="113220"/>
                </a:lnTo>
                <a:lnTo>
                  <a:pt x="169379" y="113220"/>
                </a:lnTo>
                <a:lnTo>
                  <a:pt x="169379" y="58991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20"/>
          <p:cNvSpPr/>
          <p:nvPr/>
        </p:nvSpPr>
        <p:spPr>
          <a:xfrm>
            <a:off x="269990" y="2275445"/>
            <a:ext cx="62444" cy="64616"/>
          </a:xfrm>
          <a:custGeom>
            <a:avLst/>
            <a:gdLst/>
            <a:ahLst/>
            <a:cxnLst/>
            <a:rect l="l" t="t" r="r" b="b"/>
            <a:pathLst>
              <a:path w="73025" h="75565" extrusionOk="0">
                <a:moveTo>
                  <a:pt x="36398" y="0"/>
                </a:moveTo>
                <a:lnTo>
                  <a:pt x="22229" y="2946"/>
                </a:lnTo>
                <a:lnTo>
                  <a:pt x="10660" y="10983"/>
                </a:lnTo>
                <a:lnTo>
                  <a:pt x="2860" y="22904"/>
                </a:lnTo>
                <a:lnTo>
                  <a:pt x="0" y="37503"/>
                </a:lnTo>
                <a:lnTo>
                  <a:pt x="2860" y="52110"/>
                </a:lnTo>
                <a:lnTo>
                  <a:pt x="10660" y="64039"/>
                </a:lnTo>
                <a:lnTo>
                  <a:pt x="22229" y="72082"/>
                </a:lnTo>
                <a:lnTo>
                  <a:pt x="36398" y="75031"/>
                </a:lnTo>
                <a:lnTo>
                  <a:pt x="50572" y="72082"/>
                </a:lnTo>
                <a:lnTo>
                  <a:pt x="62141" y="64039"/>
                </a:lnTo>
                <a:lnTo>
                  <a:pt x="69938" y="52110"/>
                </a:lnTo>
                <a:lnTo>
                  <a:pt x="72796" y="37503"/>
                </a:lnTo>
                <a:lnTo>
                  <a:pt x="69938" y="22904"/>
                </a:lnTo>
                <a:lnTo>
                  <a:pt x="62141" y="10983"/>
                </a:lnTo>
                <a:lnTo>
                  <a:pt x="50572" y="2946"/>
                </a:lnTo>
                <a:lnTo>
                  <a:pt x="3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20"/>
          <p:cNvSpPr/>
          <p:nvPr/>
        </p:nvSpPr>
        <p:spPr>
          <a:xfrm>
            <a:off x="316379" y="2125306"/>
            <a:ext cx="144979" cy="97195"/>
          </a:xfrm>
          <a:custGeom>
            <a:avLst/>
            <a:gdLst/>
            <a:ahLst/>
            <a:cxnLst/>
            <a:rect l="l" t="t" r="r" b="b"/>
            <a:pathLst>
              <a:path w="169544" h="113665" extrusionOk="0">
                <a:moveTo>
                  <a:pt x="169379" y="58991"/>
                </a:moveTo>
                <a:lnTo>
                  <a:pt x="137820" y="58991"/>
                </a:lnTo>
                <a:lnTo>
                  <a:pt x="137820" y="113220"/>
                </a:lnTo>
                <a:lnTo>
                  <a:pt x="169379" y="113220"/>
                </a:lnTo>
                <a:lnTo>
                  <a:pt x="169379" y="58991"/>
                </a:lnTo>
                <a:close/>
              </a:path>
              <a:path w="169544" h="113665" extrusionOk="0">
                <a:moveTo>
                  <a:pt x="123190" y="0"/>
                </a:moveTo>
                <a:lnTo>
                  <a:pt x="46786" y="38"/>
                </a:lnTo>
                <a:lnTo>
                  <a:pt x="3354" y="31381"/>
                </a:lnTo>
                <a:lnTo>
                  <a:pt x="0" y="49758"/>
                </a:lnTo>
                <a:lnTo>
                  <a:pt x="0" y="113207"/>
                </a:lnTo>
                <a:lnTo>
                  <a:pt x="31381" y="113207"/>
                </a:lnTo>
                <a:lnTo>
                  <a:pt x="31381" y="58991"/>
                </a:lnTo>
                <a:lnTo>
                  <a:pt x="169379" y="58991"/>
                </a:lnTo>
                <a:lnTo>
                  <a:pt x="169379" y="49047"/>
                </a:lnTo>
                <a:lnTo>
                  <a:pt x="165764" y="29896"/>
                </a:lnTo>
                <a:lnTo>
                  <a:pt x="155890" y="14312"/>
                </a:lnTo>
                <a:lnTo>
                  <a:pt x="141213" y="3834"/>
                </a:lnTo>
                <a:lnTo>
                  <a:pt x="123190" y="0"/>
                </a:lnTo>
                <a:close/>
              </a:path>
              <a:path w="169544" h="113665" extrusionOk="0">
                <a:moveTo>
                  <a:pt x="130327" y="58991"/>
                </a:moveTo>
                <a:lnTo>
                  <a:pt x="38671" y="58991"/>
                </a:lnTo>
                <a:lnTo>
                  <a:pt x="38671" y="113207"/>
                </a:lnTo>
                <a:lnTo>
                  <a:pt x="130327" y="113207"/>
                </a:lnTo>
                <a:lnTo>
                  <a:pt x="130327" y="58991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20"/>
          <p:cNvSpPr/>
          <p:nvPr/>
        </p:nvSpPr>
        <p:spPr>
          <a:xfrm>
            <a:off x="357771" y="2052099"/>
            <a:ext cx="62444" cy="64616"/>
          </a:xfrm>
          <a:custGeom>
            <a:avLst/>
            <a:gdLst/>
            <a:ahLst/>
            <a:cxnLst/>
            <a:rect l="l" t="t" r="r" b="b"/>
            <a:pathLst>
              <a:path w="73025" h="75565" extrusionOk="0">
                <a:moveTo>
                  <a:pt x="36398" y="0"/>
                </a:moveTo>
                <a:lnTo>
                  <a:pt x="22224" y="2946"/>
                </a:lnTo>
                <a:lnTo>
                  <a:pt x="10655" y="10983"/>
                </a:lnTo>
                <a:lnTo>
                  <a:pt x="2858" y="22904"/>
                </a:lnTo>
                <a:lnTo>
                  <a:pt x="0" y="37503"/>
                </a:lnTo>
                <a:lnTo>
                  <a:pt x="2858" y="52110"/>
                </a:lnTo>
                <a:lnTo>
                  <a:pt x="10655" y="64039"/>
                </a:lnTo>
                <a:lnTo>
                  <a:pt x="22224" y="72082"/>
                </a:lnTo>
                <a:lnTo>
                  <a:pt x="36398" y="75031"/>
                </a:lnTo>
                <a:lnTo>
                  <a:pt x="50566" y="72082"/>
                </a:lnTo>
                <a:lnTo>
                  <a:pt x="62136" y="64039"/>
                </a:lnTo>
                <a:lnTo>
                  <a:pt x="69936" y="52110"/>
                </a:lnTo>
                <a:lnTo>
                  <a:pt x="72796" y="37503"/>
                </a:lnTo>
                <a:lnTo>
                  <a:pt x="69936" y="22904"/>
                </a:lnTo>
                <a:lnTo>
                  <a:pt x="62136" y="10983"/>
                </a:lnTo>
                <a:lnTo>
                  <a:pt x="50566" y="2946"/>
                </a:lnTo>
                <a:lnTo>
                  <a:pt x="3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20"/>
          <p:cNvSpPr/>
          <p:nvPr/>
        </p:nvSpPr>
        <p:spPr>
          <a:xfrm>
            <a:off x="759945" y="2125306"/>
            <a:ext cx="144979" cy="97195"/>
          </a:xfrm>
          <a:custGeom>
            <a:avLst/>
            <a:gdLst/>
            <a:ahLst/>
            <a:cxnLst/>
            <a:rect l="l" t="t" r="r" b="b"/>
            <a:pathLst>
              <a:path w="169544" h="113665" extrusionOk="0">
                <a:moveTo>
                  <a:pt x="169379" y="58991"/>
                </a:moveTo>
                <a:lnTo>
                  <a:pt x="137820" y="58991"/>
                </a:lnTo>
                <a:lnTo>
                  <a:pt x="137820" y="113220"/>
                </a:lnTo>
                <a:lnTo>
                  <a:pt x="169379" y="113220"/>
                </a:lnTo>
                <a:lnTo>
                  <a:pt x="169379" y="58991"/>
                </a:lnTo>
                <a:close/>
              </a:path>
              <a:path w="169544" h="113665" extrusionOk="0">
                <a:moveTo>
                  <a:pt x="123190" y="0"/>
                </a:moveTo>
                <a:lnTo>
                  <a:pt x="46799" y="38"/>
                </a:lnTo>
                <a:lnTo>
                  <a:pt x="3354" y="31381"/>
                </a:lnTo>
                <a:lnTo>
                  <a:pt x="0" y="49758"/>
                </a:lnTo>
                <a:lnTo>
                  <a:pt x="0" y="113207"/>
                </a:lnTo>
                <a:lnTo>
                  <a:pt x="31381" y="113207"/>
                </a:lnTo>
                <a:lnTo>
                  <a:pt x="31381" y="58991"/>
                </a:lnTo>
                <a:lnTo>
                  <a:pt x="169379" y="58991"/>
                </a:lnTo>
                <a:lnTo>
                  <a:pt x="169379" y="49047"/>
                </a:lnTo>
                <a:lnTo>
                  <a:pt x="165764" y="29896"/>
                </a:lnTo>
                <a:lnTo>
                  <a:pt x="155890" y="14312"/>
                </a:lnTo>
                <a:lnTo>
                  <a:pt x="141213" y="3834"/>
                </a:lnTo>
                <a:lnTo>
                  <a:pt x="123190" y="0"/>
                </a:lnTo>
                <a:close/>
              </a:path>
              <a:path w="169544" h="113665" extrusionOk="0">
                <a:moveTo>
                  <a:pt x="130327" y="58991"/>
                </a:moveTo>
                <a:lnTo>
                  <a:pt x="38671" y="58991"/>
                </a:lnTo>
                <a:lnTo>
                  <a:pt x="38671" y="113207"/>
                </a:lnTo>
                <a:lnTo>
                  <a:pt x="130327" y="113207"/>
                </a:lnTo>
                <a:lnTo>
                  <a:pt x="130327" y="58991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20"/>
          <p:cNvSpPr/>
          <p:nvPr/>
        </p:nvSpPr>
        <p:spPr>
          <a:xfrm>
            <a:off x="801336" y="2052099"/>
            <a:ext cx="62444" cy="64616"/>
          </a:xfrm>
          <a:custGeom>
            <a:avLst/>
            <a:gdLst/>
            <a:ahLst/>
            <a:cxnLst/>
            <a:rect l="l" t="t" r="r" b="b"/>
            <a:pathLst>
              <a:path w="73025" h="75565" extrusionOk="0">
                <a:moveTo>
                  <a:pt x="36398" y="0"/>
                </a:moveTo>
                <a:lnTo>
                  <a:pt x="22229" y="2946"/>
                </a:lnTo>
                <a:lnTo>
                  <a:pt x="10660" y="10983"/>
                </a:lnTo>
                <a:lnTo>
                  <a:pt x="2860" y="22904"/>
                </a:lnTo>
                <a:lnTo>
                  <a:pt x="0" y="37503"/>
                </a:lnTo>
                <a:lnTo>
                  <a:pt x="2860" y="52110"/>
                </a:lnTo>
                <a:lnTo>
                  <a:pt x="10660" y="64039"/>
                </a:lnTo>
                <a:lnTo>
                  <a:pt x="22229" y="72082"/>
                </a:lnTo>
                <a:lnTo>
                  <a:pt x="36398" y="75031"/>
                </a:lnTo>
                <a:lnTo>
                  <a:pt x="50572" y="72082"/>
                </a:lnTo>
                <a:lnTo>
                  <a:pt x="62141" y="64039"/>
                </a:lnTo>
                <a:lnTo>
                  <a:pt x="69938" y="52110"/>
                </a:lnTo>
                <a:lnTo>
                  <a:pt x="72796" y="37503"/>
                </a:lnTo>
                <a:lnTo>
                  <a:pt x="69938" y="22904"/>
                </a:lnTo>
                <a:lnTo>
                  <a:pt x="62141" y="10983"/>
                </a:lnTo>
                <a:lnTo>
                  <a:pt x="50572" y="2946"/>
                </a:lnTo>
                <a:lnTo>
                  <a:pt x="3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20"/>
          <p:cNvSpPr/>
          <p:nvPr/>
        </p:nvSpPr>
        <p:spPr>
          <a:xfrm>
            <a:off x="316379" y="2542542"/>
            <a:ext cx="144979" cy="97195"/>
          </a:xfrm>
          <a:custGeom>
            <a:avLst/>
            <a:gdLst/>
            <a:ahLst/>
            <a:cxnLst/>
            <a:rect l="l" t="t" r="r" b="b"/>
            <a:pathLst>
              <a:path w="169544" h="113664" extrusionOk="0">
                <a:moveTo>
                  <a:pt x="169379" y="58991"/>
                </a:moveTo>
                <a:lnTo>
                  <a:pt x="137820" y="58991"/>
                </a:lnTo>
                <a:lnTo>
                  <a:pt x="137820" y="113220"/>
                </a:lnTo>
                <a:lnTo>
                  <a:pt x="169379" y="113220"/>
                </a:lnTo>
                <a:lnTo>
                  <a:pt x="169379" y="58991"/>
                </a:lnTo>
                <a:close/>
              </a:path>
              <a:path w="169544" h="113664" extrusionOk="0">
                <a:moveTo>
                  <a:pt x="123190" y="0"/>
                </a:moveTo>
                <a:lnTo>
                  <a:pt x="46786" y="38"/>
                </a:lnTo>
                <a:lnTo>
                  <a:pt x="3354" y="31381"/>
                </a:lnTo>
                <a:lnTo>
                  <a:pt x="0" y="49758"/>
                </a:lnTo>
                <a:lnTo>
                  <a:pt x="0" y="113207"/>
                </a:lnTo>
                <a:lnTo>
                  <a:pt x="31381" y="113207"/>
                </a:lnTo>
                <a:lnTo>
                  <a:pt x="31381" y="58991"/>
                </a:lnTo>
                <a:lnTo>
                  <a:pt x="169379" y="58991"/>
                </a:lnTo>
                <a:lnTo>
                  <a:pt x="169379" y="49047"/>
                </a:lnTo>
                <a:lnTo>
                  <a:pt x="165764" y="29896"/>
                </a:lnTo>
                <a:lnTo>
                  <a:pt x="155890" y="14312"/>
                </a:lnTo>
                <a:lnTo>
                  <a:pt x="141213" y="3834"/>
                </a:lnTo>
                <a:lnTo>
                  <a:pt x="123190" y="0"/>
                </a:lnTo>
                <a:close/>
              </a:path>
              <a:path w="169544" h="113664" extrusionOk="0">
                <a:moveTo>
                  <a:pt x="130327" y="58991"/>
                </a:moveTo>
                <a:lnTo>
                  <a:pt x="38671" y="58991"/>
                </a:lnTo>
                <a:lnTo>
                  <a:pt x="38671" y="113207"/>
                </a:lnTo>
                <a:lnTo>
                  <a:pt x="130327" y="113207"/>
                </a:lnTo>
                <a:lnTo>
                  <a:pt x="130327" y="58991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20"/>
          <p:cNvSpPr/>
          <p:nvPr/>
        </p:nvSpPr>
        <p:spPr>
          <a:xfrm>
            <a:off x="357771" y="2469333"/>
            <a:ext cx="62444" cy="64616"/>
          </a:xfrm>
          <a:custGeom>
            <a:avLst/>
            <a:gdLst/>
            <a:ahLst/>
            <a:cxnLst/>
            <a:rect l="l" t="t" r="r" b="b"/>
            <a:pathLst>
              <a:path w="73025" h="75564" extrusionOk="0">
                <a:moveTo>
                  <a:pt x="36398" y="0"/>
                </a:moveTo>
                <a:lnTo>
                  <a:pt x="22224" y="2946"/>
                </a:lnTo>
                <a:lnTo>
                  <a:pt x="10655" y="10983"/>
                </a:lnTo>
                <a:lnTo>
                  <a:pt x="2858" y="22904"/>
                </a:lnTo>
                <a:lnTo>
                  <a:pt x="0" y="37503"/>
                </a:lnTo>
                <a:lnTo>
                  <a:pt x="2858" y="52110"/>
                </a:lnTo>
                <a:lnTo>
                  <a:pt x="10655" y="64039"/>
                </a:lnTo>
                <a:lnTo>
                  <a:pt x="22224" y="72082"/>
                </a:lnTo>
                <a:lnTo>
                  <a:pt x="36398" y="75031"/>
                </a:lnTo>
                <a:lnTo>
                  <a:pt x="50566" y="72082"/>
                </a:lnTo>
                <a:lnTo>
                  <a:pt x="62136" y="64039"/>
                </a:lnTo>
                <a:lnTo>
                  <a:pt x="69936" y="52110"/>
                </a:lnTo>
                <a:lnTo>
                  <a:pt x="72796" y="37503"/>
                </a:lnTo>
                <a:lnTo>
                  <a:pt x="69936" y="22904"/>
                </a:lnTo>
                <a:lnTo>
                  <a:pt x="62136" y="10983"/>
                </a:lnTo>
                <a:lnTo>
                  <a:pt x="50566" y="2946"/>
                </a:lnTo>
                <a:lnTo>
                  <a:pt x="3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20"/>
          <p:cNvSpPr/>
          <p:nvPr/>
        </p:nvSpPr>
        <p:spPr>
          <a:xfrm>
            <a:off x="759945" y="2542542"/>
            <a:ext cx="144979" cy="97195"/>
          </a:xfrm>
          <a:custGeom>
            <a:avLst/>
            <a:gdLst/>
            <a:ahLst/>
            <a:cxnLst/>
            <a:rect l="l" t="t" r="r" b="b"/>
            <a:pathLst>
              <a:path w="169544" h="113664" extrusionOk="0">
                <a:moveTo>
                  <a:pt x="169379" y="58991"/>
                </a:moveTo>
                <a:lnTo>
                  <a:pt x="137820" y="58991"/>
                </a:lnTo>
                <a:lnTo>
                  <a:pt x="137820" y="113220"/>
                </a:lnTo>
                <a:lnTo>
                  <a:pt x="169379" y="113220"/>
                </a:lnTo>
                <a:lnTo>
                  <a:pt x="169379" y="58991"/>
                </a:lnTo>
                <a:close/>
              </a:path>
              <a:path w="169544" h="113664" extrusionOk="0">
                <a:moveTo>
                  <a:pt x="123190" y="0"/>
                </a:moveTo>
                <a:lnTo>
                  <a:pt x="46799" y="38"/>
                </a:lnTo>
                <a:lnTo>
                  <a:pt x="3354" y="31381"/>
                </a:lnTo>
                <a:lnTo>
                  <a:pt x="0" y="49758"/>
                </a:lnTo>
                <a:lnTo>
                  <a:pt x="0" y="113207"/>
                </a:lnTo>
                <a:lnTo>
                  <a:pt x="31381" y="113207"/>
                </a:lnTo>
                <a:lnTo>
                  <a:pt x="31381" y="58991"/>
                </a:lnTo>
                <a:lnTo>
                  <a:pt x="169379" y="58991"/>
                </a:lnTo>
                <a:lnTo>
                  <a:pt x="169379" y="49047"/>
                </a:lnTo>
                <a:lnTo>
                  <a:pt x="165764" y="29896"/>
                </a:lnTo>
                <a:lnTo>
                  <a:pt x="155890" y="14312"/>
                </a:lnTo>
                <a:lnTo>
                  <a:pt x="141213" y="3834"/>
                </a:lnTo>
                <a:lnTo>
                  <a:pt x="123190" y="0"/>
                </a:lnTo>
                <a:close/>
              </a:path>
              <a:path w="169544" h="113664" extrusionOk="0">
                <a:moveTo>
                  <a:pt x="130327" y="58991"/>
                </a:moveTo>
                <a:lnTo>
                  <a:pt x="38671" y="58991"/>
                </a:lnTo>
                <a:lnTo>
                  <a:pt x="38671" y="113207"/>
                </a:lnTo>
                <a:lnTo>
                  <a:pt x="130327" y="113207"/>
                </a:lnTo>
                <a:lnTo>
                  <a:pt x="130327" y="58991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20"/>
          <p:cNvSpPr/>
          <p:nvPr/>
        </p:nvSpPr>
        <p:spPr>
          <a:xfrm>
            <a:off x="801336" y="2469333"/>
            <a:ext cx="62444" cy="64616"/>
          </a:xfrm>
          <a:custGeom>
            <a:avLst/>
            <a:gdLst/>
            <a:ahLst/>
            <a:cxnLst/>
            <a:rect l="l" t="t" r="r" b="b"/>
            <a:pathLst>
              <a:path w="73025" h="75564" extrusionOk="0">
                <a:moveTo>
                  <a:pt x="36398" y="0"/>
                </a:moveTo>
                <a:lnTo>
                  <a:pt x="22229" y="2946"/>
                </a:lnTo>
                <a:lnTo>
                  <a:pt x="10660" y="10983"/>
                </a:lnTo>
                <a:lnTo>
                  <a:pt x="2860" y="22904"/>
                </a:lnTo>
                <a:lnTo>
                  <a:pt x="0" y="37503"/>
                </a:lnTo>
                <a:lnTo>
                  <a:pt x="2860" y="52110"/>
                </a:lnTo>
                <a:lnTo>
                  <a:pt x="10660" y="64039"/>
                </a:lnTo>
                <a:lnTo>
                  <a:pt x="22229" y="72082"/>
                </a:lnTo>
                <a:lnTo>
                  <a:pt x="36398" y="75031"/>
                </a:lnTo>
                <a:lnTo>
                  <a:pt x="50572" y="72082"/>
                </a:lnTo>
                <a:lnTo>
                  <a:pt x="62141" y="64039"/>
                </a:lnTo>
                <a:lnTo>
                  <a:pt x="69938" y="52110"/>
                </a:lnTo>
                <a:lnTo>
                  <a:pt x="72796" y="37503"/>
                </a:lnTo>
                <a:lnTo>
                  <a:pt x="69938" y="22904"/>
                </a:lnTo>
                <a:lnTo>
                  <a:pt x="62141" y="10983"/>
                </a:lnTo>
                <a:lnTo>
                  <a:pt x="50572" y="2946"/>
                </a:lnTo>
                <a:lnTo>
                  <a:pt x="3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20"/>
          <p:cNvSpPr/>
          <p:nvPr/>
        </p:nvSpPr>
        <p:spPr>
          <a:xfrm>
            <a:off x="850639" y="2348653"/>
            <a:ext cx="144979" cy="97195"/>
          </a:xfrm>
          <a:custGeom>
            <a:avLst/>
            <a:gdLst/>
            <a:ahLst/>
            <a:cxnLst/>
            <a:rect l="l" t="t" r="r" b="b"/>
            <a:pathLst>
              <a:path w="169544" h="113665" extrusionOk="0">
                <a:moveTo>
                  <a:pt x="123190" y="0"/>
                </a:moveTo>
                <a:lnTo>
                  <a:pt x="46799" y="38"/>
                </a:lnTo>
                <a:lnTo>
                  <a:pt x="3354" y="31386"/>
                </a:lnTo>
                <a:lnTo>
                  <a:pt x="0" y="49758"/>
                </a:lnTo>
                <a:lnTo>
                  <a:pt x="0" y="113220"/>
                </a:lnTo>
                <a:lnTo>
                  <a:pt x="31381" y="113220"/>
                </a:lnTo>
                <a:lnTo>
                  <a:pt x="31381" y="58991"/>
                </a:lnTo>
                <a:lnTo>
                  <a:pt x="169379" y="58991"/>
                </a:lnTo>
                <a:lnTo>
                  <a:pt x="169379" y="49047"/>
                </a:lnTo>
                <a:lnTo>
                  <a:pt x="165764" y="29896"/>
                </a:lnTo>
                <a:lnTo>
                  <a:pt x="155890" y="14312"/>
                </a:lnTo>
                <a:lnTo>
                  <a:pt x="141213" y="3834"/>
                </a:lnTo>
                <a:lnTo>
                  <a:pt x="123190" y="0"/>
                </a:lnTo>
                <a:close/>
              </a:path>
              <a:path w="169544" h="113665" extrusionOk="0">
                <a:moveTo>
                  <a:pt x="130327" y="58991"/>
                </a:moveTo>
                <a:lnTo>
                  <a:pt x="38671" y="58991"/>
                </a:lnTo>
                <a:lnTo>
                  <a:pt x="38671" y="113220"/>
                </a:lnTo>
                <a:lnTo>
                  <a:pt x="130327" y="113220"/>
                </a:lnTo>
                <a:lnTo>
                  <a:pt x="130327" y="58991"/>
                </a:lnTo>
                <a:close/>
              </a:path>
              <a:path w="169544" h="113665" extrusionOk="0">
                <a:moveTo>
                  <a:pt x="169379" y="58991"/>
                </a:moveTo>
                <a:lnTo>
                  <a:pt x="137820" y="58991"/>
                </a:lnTo>
                <a:lnTo>
                  <a:pt x="137820" y="113220"/>
                </a:lnTo>
                <a:lnTo>
                  <a:pt x="169379" y="113220"/>
                </a:lnTo>
                <a:lnTo>
                  <a:pt x="169379" y="58991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20"/>
          <p:cNvSpPr/>
          <p:nvPr/>
        </p:nvSpPr>
        <p:spPr>
          <a:xfrm>
            <a:off x="892029" y="2275445"/>
            <a:ext cx="62444" cy="64616"/>
          </a:xfrm>
          <a:custGeom>
            <a:avLst/>
            <a:gdLst/>
            <a:ahLst/>
            <a:cxnLst/>
            <a:rect l="l" t="t" r="r" b="b"/>
            <a:pathLst>
              <a:path w="73025" h="75565" extrusionOk="0">
                <a:moveTo>
                  <a:pt x="36398" y="0"/>
                </a:moveTo>
                <a:lnTo>
                  <a:pt x="22224" y="2946"/>
                </a:lnTo>
                <a:lnTo>
                  <a:pt x="10655" y="10983"/>
                </a:lnTo>
                <a:lnTo>
                  <a:pt x="2858" y="22904"/>
                </a:lnTo>
                <a:lnTo>
                  <a:pt x="0" y="37503"/>
                </a:lnTo>
                <a:lnTo>
                  <a:pt x="2858" y="52110"/>
                </a:lnTo>
                <a:lnTo>
                  <a:pt x="10655" y="64039"/>
                </a:lnTo>
                <a:lnTo>
                  <a:pt x="22224" y="72082"/>
                </a:lnTo>
                <a:lnTo>
                  <a:pt x="36398" y="75031"/>
                </a:lnTo>
                <a:lnTo>
                  <a:pt x="50566" y="72082"/>
                </a:lnTo>
                <a:lnTo>
                  <a:pt x="62136" y="64039"/>
                </a:lnTo>
                <a:lnTo>
                  <a:pt x="69936" y="52110"/>
                </a:lnTo>
                <a:lnTo>
                  <a:pt x="72796" y="37503"/>
                </a:lnTo>
                <a:lnTo>
                  <a:pt x="69936" y="22904"/>
                </a:lnTo>
                <a:lnTo>
                  <a:pt x="62136" y="10983"/>
                </a:lnTo>
                <a:lnTo>
                  <a:pt x="50566" y="2946"/>
                </a:lnTo>
                <a:lnTo>
                  <a:pt x="3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20"/>
          <p:cNvSpPr/>
          <p:nvPr/>
        </p:nvSpPr>
        <p:spPr>
          <a:xfrm>
            <a:off x="537092" y="2649689"/>
            <a:ext cx="144979" cy="97195"/>
          </a:xfrm>
          <a:custGeom>
            <a:avLst/>
            <a:gdLst/>
            <a:ahLst/>
            <a:cxnLst/>
            <a:rect l="l" t="t" r="r" b="b"/>
            <a:pathLst>
              <a:path w="169544" h="113664" extrusionOk="0">
                <a:moveTo>
                  <a:pt x="169379" y="58991"/>
                </a:moveTo>
                <a:lnTo>
                  <a:pt x="137820" y="58991"/>
                </a:lnTo>
                <a:lnTo>
                  <a:pt x="137820" y="113220"/>
                </a:lnTo>
                <a:lnTo>
                  <a:pt x="169379" y="113220"/>
                </a:lnTo>
                <a:lnTo>
                  <a:pt x="169379" y="58991"/>
                </a:lnTo>
                <a:close/>
              </a:path>
              <a:path w="169544" h="113664" extrusionOk="0">
                <a:moveTo>
                  <a:pt x="123190" y="0"/>
                </a:moveTo>
                <a:lnTo>
                  <a:pt x="46799" y="38"/>
                </a:lnTo>
                <a:lnTo>
                  <a:pt x="3354" y="31381"/>
                </a:lnTo>
                <a:lnTo>
                  <a:pt x="0" y="49758"/>
                </a:lnTo>
                <a:lnTo>
                  <a:pt x="0" y="113207"/>
                </a:lnTo>
                <a:lnTo>
                  <a:pt x="31381" y="113207"/>
                </a:lnTo>
                <a:lnTo>
                  <a:pt x="31381" y="58991"/>
                </a:lnTo>
                <a:lnTo>
                  <a:pt x="169379" y="58991"/>
                </a:lnTo>
                <a:lnTo>
                  <a:pt x="169379" y="49047"/>
                </a:lnTo>
                <a:lnTo>
                  <a:pt x="165764" y="29896"/>
                </a:lnTo>
                <a:lnTo>
                  <a:pt x="155890" y="14312"/>
                </a:lnTo>
                <a:lnTo>
                  <a:pt x="141213" y="3834"/>
                </a:lnTo>
                <a:lnTo>
                  <a:pt x="123190" y="0"/>
                </a:lnTo>
                <a:close/>
              </a:path>
              <a:path w="169544" h="113664" extrusionOk="0">
                <a:moveTo>
                  <a:pt x="130327" y="58991"/>
                </a:moveTo>
                <a:lnTo>
                  <a:pt x="38671" y="58991"/>
                </a:lnTo>
                <a:lnTo>
                  <a:pt x="38671" y="113207"/>
                </a:lnTo>
                <a:lnTo>
                  <a:pt x="130327" y="113207"/>
                </a:lnTo>
                <a:lnTo>
                  <a:pt x="130327" y="58991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20"/>
          <p:cNvSpPr/>
          <p:nvPr/>
        </p:nvSpPr>
        <p:spPr>
          <a:xfrm>
            <a:off x="578483" y="2576480"/>
            <a:ext cx="62444" cy="64616"/>
          </a:xfrm>
          <a:custGeom>
            <a:avLst/>
            <a:gdLst/>
            <a:ahLst/>
            <a:cxnLst/>
            <a:rect l="l" t="t" r="r" b="b"/>
            <a:pathLst>
              <a:path w="73025" h="75564" extrusionOk="0">
                <a:moveTo>
                  <a:pt x="36398" y="0"/>
                </a:moveTo>
                <a:lnTo>
                  <a:pt x="22229" y="2946"/>
                </a:lnTo>
                <a:lnTo>
                  <a:pt x="10660" y="10983"/>
                </a:lnTo>
                <a:lnTo>
                  <a:pt x="2860" y="22904"/>
                </a:lnTo>
                <a:lnTo>
                  <a:pt x="0" y="37503"/>
                </a:lnTo>
                <a:lnTo>
                  <a:pt x="2860" y="52110"/>
                </a:lnTo>
                <a:lnTo>
                  <a:pt x="10660" y="64039"/>
                </a:lnTo>
                <a:lnTo>
                  <a:pt x="22229" y="72082"/>
                </a:lnTo>
                <a:lnTo>
                  <a:pt x="36398" y="75031"/>
                </a:lnTo>
                <a:lnTo>
                  <a:pt x="50572" y="72082"/>
                </a:lnTo>
                <a:lnTo>
                  <a:pt x="62141" y="64039"/>
                </a:lnTo>
                <a:lnTo>
                  <a:pt x="69938" y="52110"/>
                </a:lnTo>
                <a:lnTo>
                  <a:pt x="72796" y="37503"/>
                </a:lnTo>
                <a:lnTo>
                  <a:pt x="69938" y="22904"/>
                </a:lnTo>
                <a:lnTo>
                  <a:pt x="62141" y="10983"/>
                </a:lnTo>
                <a:lnTo>
                  <a:pt x="50572" y="2946"/>
                </a:lnTo>
                <a:lnTo>
                  <a:pt x="3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20"/>
          <p:cNvSpPr/>
          <p:nvPr/>
        </p:nvSpPr>
        <p:spPr>
          <a:xfrm>
            <a:off x="537092" y="2649689"/>
            <a:ext cx="144979" cy="97195"/>
          </a:xfrm>
          <a:custGeom>
            <a:avLst/>
            <a:gdLst/>
            <a:ahLst/>
            <a:cxnLst/>
            <a:rect l="l" t="t" r="r" b="b"/>
            <a:pathLst>
              <a:path w="169544" h="113664" extrusionOk="0">
                <a:moveTo>
                  <a:pt x="169379" y="58991"/>
                </a:moveTo>
                <a:lnTo>
                  <a:pt x="137820" y="58991"/>
                </a:lnTo>
                <a:lnTo>
                  <a:pt x="137820" y="113220"/>
                </a:lnTo>
                <a:lnTo>
                  <a:pt x="169379" y="113220"/>
                </a:lnTo>
                <a:lnTo>
                  <a:pt x="169379" y="58991"/>
                </a:lnTo>
                <a:close/>
              </a:path>
              <a:path w="169544" h="113664" extrusionOk="0">
                <a:moveTo>
                  <a:pt x="123190" y="0"/>
                </a:moveTo>
                <a:lnTo>
                  <a:pt x="46799" y="38"/>
                </a:lnTo>
                <a:lnTo>
                  <a:pt x="3354" y="31381"/>
                </a:lnTo>
                <a:lnTo>
                  <a:pt x="0" y="49758"/>
                </a:lnTo>
                <a:lnTo>
                  <a:pt x="0" y="113207"/>
                </a:lnTo>
                <a:lnTo>
                  <a:pt x="31381" y="113207"/>
                </a:lnTo>
                <a:lnTo>
                  <a:pt x="31381" y="58991"/>
                </a:lnTo>
                <a:lnTo>
                  <a:pt x="169379" y="58991"/>
                </a:lnTo>
                <a:lnTo>
                  <a:pt x="169379" y="49047"/>
                </a:lnTo>
                <a:lnTo>
                  <a:pt x="165764" y="29896"/>
                </a:lnTo>
                <a:lnTo>
                  <a:pt x="155890" y="14312"/>
                </a:lnTo>
                <a:lnTo>
                  <a:pt x="141213" y="3834"/>
                </a:lnTo>
                <a:lnTo>
                  <a:pt x="123190" y="0"/>
                </a:lnTo>
                <a:close/>
              </a:path>
              <a:path w="169544" h="113664" extrusionOk="0">
                <a:moveTo>
                  <a:pt x="130327" y="58991"/>
                </a:moveTo>
                <a:lnTo>
                  <a:pt x="38671" y="58991"/>
                </a:lnTo>
                <a:lnTo>
                  <a:pt x="38671" y="113207"/>
                </a:lnTo>
                <a:lnTo>
                  <a:pt x="130327" y="113207"/>
                </a:lnTo>
                <a:lnTo>
                  <a:pt x="130327" y="58991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20"/>
          <p:cNvSpPr/>
          <p:nvPr/>
        </p:nvSpPr>
        <p:spPr>
          <a:xfrm>
            <a:off x="475434" y="2197160"/>
            <a:ext cx="273668" cy="307334"/>
          </a:xfrm>
          <a:custGeom>
            <a:avLst/>
            <a:gdLst/>
            <a:ahLst/>
            <a:cxnLst/>
            <a:rect l="l" t="t" r="r" b="b"/>
            <a:pathLst>
              <a:path w="320039" h="359409" extrusionOk="0">
                <a:moveTo>
                  <a:pt x="170105" y="0"/>
                </a:moveTo>
                <a:lnTo>
                  <a:pt x="119026" y="4946"/>
                </a:lnTo>
                <a:lnTo>
                  <a:pt x="72121" y="25828"/>
                </a:lnTo>
                <a:lnTo>
                  <a:pt x="35425" y="59045"/>
                </a:lnTo>
                <a:lnTo>
                  <a:pt x="10772" y="101377"/>
                </a:lnTo>
                <a:lnTo>
                  <a:pt x="0" y="149603"/>
                </a:lnTo>
                <a:lnTo>
                  <a:pt x="4941" y="200501"/>
                </a:lnTo>
                <a:lnTo>
                  <a:pt x="15556" y="229362"/>
                </a:lnTo>
                <a:lnTo>
                  <a:pt x="31000" y="254884"/>
                </a:lnTo>
                <a:lnTo>
                  <a:pt x="50567" y="276712"/>
                </a:lnTo>
                <a:lnTo>
                  <a:pt x="73547" y="294494"/>
                </a:lnTo>
                <a:lnTo>
                  <a:pt x="31472" y="358921"/>
                </a:lnTo>
                <a:lnTo>
                  <a:pt x="200509" y="314572"/>
                </a:lnTo>
                <a:lnTo>
                  <a:pt x="247262" y="293874"/>
                </a:lnTo>
                <a:lnTo>
                  <a:pt x="283939" y="260748"/>
                </a:lnTo>
                <a:lnTo>
                  <a:pt x="297009" y="238355"/>
                </a:lnTo>
                <a:lnTo>
                  <a:pt x="192159" y="238355"/>
                </a:lnTo>
                <a:lnTo>
                  <a:pt x="178144" y="232340"/>
                </a:lnTo>
                <a:lnTo>
                  <a:pt x="137097" y="204037"/>
                </a:lnTo>
                <a:lnTo>
                  <a:pt x="111255" y="171936"/>
                </a:lnTo>
                <a:lnTo>
                  <a:pt x="97350" y="141896"/>
                </a:lnTo>
                <a:lnTo>
                  <a:pt x="92114" y="119780"/>
                </a:lnTo>
                <a:lnTo>
                  <a:pt x="96382" y="104548"/>
                </a:lnTo>
                <a:lnTo>
                  <a:pt x="108359" y="91730"/>
                </a:lnTo>
                <a:lnTo>
                  <a:pt x="120834" y="82891"/>
                </a:lnTo>
                <a:lnTo>
                  <a:pt x="126595" y="79597"/>
                </a:lnTo>
                <a:lnTo>
                  <a:pt x="297178" y="79597"/>
                </a:lnTo>
                <a:lnTo>
                  <a:pt x="293877" y="72118"/>
                </a:lnTo>
                <a:lnTo>
                  <a:pt x="260750" y="35423"/>
                </a:lnTo>
                <a:lnTo>
                  <a:pt x="218420" y="10771"/>
                </a:lnTo>
                <a:lnTo>
                  <a:pt x="170105" y="0"/>
                </a:lnTo>
                <a:close/>
              </a:path>
              <a:path w="320039" h="359409" extrusionOk="0">
                <a:moveTo>
                  <a:pt x="318026" y="176625"/>
                </a:moveTo>
                <a:lnTo>
                  <a:pt x="195962" y="176625"/>
                </a:lnTo>
                <a:lnTo>
                  <a:pt x="229312" y="208083"/>
                </a:lnTo>
                <a:lnTo>
                  <a:pt x="212947" y="228500"/>
                </a:lnTo>
                <a:lnTo>
                  <a:pt x="202161" y="237833"/>
                </a:lnTo>
                <a:lnTo>
                  <a:pt x="192159" y="238355"/>
                </a:lnTo>
                <a:lnTo>
                  <a:pt x="297009" y="238355"/>
                </a:lnTo>
                <a:lnTo>
                  <a:pt x="308646" y="218416"/>
                </a:lnTo>
                <a:lnTo>
                  <a:pt x="318026" y="176625"/>
                </a:lnTo>
                <a:close/>
              </a:path>
              <a:path w="320039" h="359409" extrusionOk="0">
                <a:moveTo>
                  <a:pt x="297178" y="79597"/>
                </a:moveTo>
                <a:lnTo>
                  <a:pt x="126595" y="79597"/>
                </a:lnTo>
                <a:lnTo>
                  <a:pt x="150102" y="119018"/>
                </a:lnTo>
                <a:lnTo>
                  <a:pt x="135692" y="126802"/>
                </a:lnTo>
                <a:lnTo>
                  <a:pt x="128638" y="131567"/>
                </a:lnTo>
                <a:lnTo>
                  <a:pt x="126916" y="135268"/>
                </a:lnTo>
                <a:lnTo>
                  <a:pt x="128500" y="139859"/>
                </a:lnTo>
                <a:lnTo>
                  <a:pt x="142804" y="164619"/>
                </a:lnTo>
                <a:lnTo>
                  <a:pt x="156541" y="181029"/>
                </a:lnTo>
                <a:lnTo>
                  <a:pt x="166869" y="190118"/>
                </a:lnTo>
                <a:lnTo>
                  <a:pt x="170943" y="192919"/>
                </a:lnTo>
                <a:lnTo>
                  <a:pt x="178051" y="191654"/>
                </a:lnTo>
                <a:lnTo>
                  <a:pt x="186296" y="185910"/>
                </a:lnTo>
                <a:lnTo>
                  <a:pt x="193119" y="179598"/>
                </a:lnTo>
                <a:lnTo>
                  <a:pt x="195962" y="176625"/>
                </a:lnTo>
                <a:lnTo>
                  <a:pt x="318026" y="176625"/>
                </a:lnTo>
                <a:lnTo>
                  <a:pt x="319490" y="170099"/>
                </a:lnTo>
                <a:lnTo>
                  <a:pt x="314580" y="119018"/>
                </a:lnTo>
                <a:lnTo>
                  <a:pt x="297178" y="7959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20"/>
          <p:cNvSpPr txBox="1"/>
          <p:nvPr/>
        </p:nvSpPr>
        <p:spPr>
          <a:xfrm>
            <a:off x="1371599" y="1932146"/>
            <a:ext cx="7486545" cy="378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60" rIns="0" bIns="0" anchor="t" anchorCtr="0">
            <a:noAutofit/>
          </a:bodyPr>
          <a:lstStyle/>
          <a:p>
            <a:pPr marL="15747"/>
            <a:r>
              <a:rPr lang="en-GB" sz="2052" b="1" dirty="0">
                <a:solidFill>
                  <a:srgbClr val="6B605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SECTION 1</a:t>
            </a:r>
            <a:endParaRPr lang="en-GB" sz="2052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  <a:p>
            <a:pPr marL="10860" marR="333938"/>
            <a:r>
              <a:rPr lang="en-GB" sz="2052" dirty="0">
                <a:solidFill>
                  <a:srgbClr val="6B605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Actions and activities organised, managed and funded by  PRIMA-IS.</a:t>
            </a:r>
          </a:p>
          <a:p>
            <a:pPr marL="10860" marR="333938"/>
            <a:endParaRPr lang="en-GB" sz="2052" dirty="0">
              <a:solidFill>
                <a:srgbClr val="6B605C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  <a:p>
            <a:pPr marL="10860" marR="333938"/>
            <a:endParaRPr lang="en-GB" sz="2052" dirty="0">
              <a:solidFill>
                <a:srgbClr val="6B605C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  <a:p>
            <a:pPr marL="10860" marR="333938"/>
            <a:endParaRPr lang="en-GB" sz="2052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  <a:p>
            <a:pPr marL="15747">
              <a:spcBef>
                <a:spcPts val="517"/>
              </a:spcBef>
            </a:pPr>
            <a:r>
              <a:rPr lang="en-GB" sz="2052" b="1" dirty="0">
                <a:solidFill>
                  <a:srgbClr val="6B605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SECTION 2</a:t>
            </a:r>
            <a:endParaRPr lang="en-GB" sz="2052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  <a:p>
            <a:pPr marL="10860" marR="152580"/>
            <a:r>
              <a:rPr lang="en-GB" sz="2052" dirty="0">
                <a:solidFill>
                  <a:srgbClr val="6B605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Actions selected following transnational open and competitive calls for proposals organised by PRIMA-IS  and funded by the national funding bodies of PS (providing  financial support mainly in the form of grants).</a:t>
            </a:r>
            <a:endParaRPr lang="en-GB" sz="2052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683" name="Google Shape;683;p20"/>
          <p:cNvSpPr/>
          <p:nvPr/>
        </p:nvSpPr>
        <p:spPr>
          <a:xfrm>
            <a:off x="434759" y="3781537"/>
            <a:ext cx="96653" cy="70046"/>
          </a:xfrm>
          <a:custGeom>
            <a:avLst/>
            <a:gdLst/>
            <a:ahLst/>
            <a:cxnLst/>
            <a:rect l="l" t="t" r="r" b="b"/>
            <a:pathLst>
              <a:path w="113030" h="81914" extrusionOk="0">
                <a:moveTo>
                  <a:pt x="112420" y="0"/>
                </a:moveTo>
                <a:lnTo>
                  <a:pt x="83350" y="8603"/>
                </a:lnTo>
                <a:lnTo>
                  <a:pt x="55260" y="19434"/>
                </a:lnTo>
                <a:lnTo>
                  <a:pt x="28252" y="32393"/>
                </a:lnTo>
                <a:lnTo>
                  <a:pt x="2425" y="47383"/>
                </a:lnTo>
                <a:lnTo>
                  <a:pt x="3340" y="51549"/>
                </a:lnTo>
                <a:lnTo>
                  <a:pt x="3848" y="55854"/>
                </a:lnTo>
                <a:lnTo>
                  <a:pt x="3848" y="67754"/>
                </a:lnTo>
                <a:lnTo>
                  <a:pt x="2463" y="74891"/>
                </a:lnTo>
                <a:lnTo>
                  <a:pt x="0" y="81470"/>
                </a:lnTo>
                <a:lnTo>
                  <a:pt x="23220" y="66159"/>
                </a:lnTo>
                <a:lnTo>
                  <a:pt x="47612" y="52687"/>
                </a:lnTo>
                <a:lnTo>
                  <a:pt x="73080" y="41142"/>
                </a:lnTo>
                <a:lnTo>
                  <a:pt x="99529" y="31610"/>
                </a:lnTo>
                <a:lnTo>
                  <a:pt x="101376" y="23263"/>
                </a:lnTo>
                <a:lnTo>
                  <a:pt x="104165" y="15128"/>
                </a:lnTo>
                <a:lnTo>
                  <a:pt x="107859" y="7332"/>
                </a:lnTo>
                <a:lnTo>
                  <a:pt x="112420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20"/>
          <p:cNvSpPr/>
          <p:nvPr/>
        </p:nvSpPr>
        <p:spPr>
          <a:xfrm>
            <a:off x="688644" y="3781663"/>
            <a:ext cx="99368" cy="72218"/>
          </a:xfrm>
          <a:custGeom>
            <a:avLst/>
            <a:gdLst/>
            <a:ahLst/>
            <a:cxnLst/>
            <a:rect l="l" t="t" r="r" b="b"/>
            <a:pathLst>
              <a:path w="116205" h="84455" extrusionOk="0">
                <a:moveTo>
                  <a:pt x="0" y="0"/>
                </a:moveTo>
                <a:lnTo>
                  <a:pt x="4387" y="7065"/>
                </a:lnTo>
                <a:lnTo>
                  <a:pt x="7961" y="14706"/>
                </a:lnTo>
                <a:lnTo>
                  <a:pt x="10656" y="22852"/>
                </a:lnTo>
                <a:lnTo>
                  <a:pt x="12407" y="31432"/>
                </a:lnTo>
                <a:lnTo>
                  <a:pt x="39987" y="41431"/>
                </a:lnTo>
                <a:lnTo>
                  <a:pt x="66482" y="53635"/>
                </a:lnTo>
                <a:lnTo>
                  <a:pt x="91794" y="67929"/>
                </a:lnTo>
                <a:lnTo>
                  <a:pt x="115824" y="84200"/>
                </a:lnTo>
                <a:lnTo>
                  <a:pt x="112598" y="76834"/>
                </a:lnTo>
                <a:lnTo>
                  <a:pt x="110705" y="68719"/>
                </a:lnTo>
                <a:lnTo>
                  <a:pt x="110705" y="56273"/>
                </a:lnTo>
                <a:lnTo>
                  <a:pt x="111086" y="52514"/>
                </a:lnTo>
                <a:lnTo>
                  <a:pt x="111785" y="48856"/>
                </a:lnTo>
                <a:lnTo>
                  <a:pt x="85583" y="33384"/>
                </a:lnTo>
                <a:lnTo>
                  <a:pt x="58154" y="20004"/>
                </a:lnTo>
                <a:lnTo>
                  <a:pt x="29594" y="8835"/>
                </a:lnTo>
                <a:lnTo>
                  <a:pt x="0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20"/>
          <p:cNvSpPr/>
          <p:nvPr/>
        </p:nvSpPr>
        <p:spPr>
          <a:xfrm>
            <a:off x="296097" y="3989521"/>
            <a:ext cx="30408" cy="20091"/>
          </a:xfrm>
          <a:custGeom>
            <a:avLst/>
            <a:gdLst/>
            <a:ahLst/>
            <a:cxnLst/>
            <a:rect l="l" t="t" r="r" b="b"/>
            <a:pathLst>
              <a:path w="35559" h="23494" extrusionOk="0">
                <a:moveTo>
                  <a:pt x="28399" y="19126"/>
                </a:moveTo>
                <a:lnTo>
                  <a:pt x="13347" y="19126"/>
                </a:lnTo>
                <a:lnTo>
                  <a:pt x="20472" y="20650"/>
                </a:lnTo>
                <a:lnTo>
                  <a:pt x="27025" y="23329"/>
                </a:lnTo>
                <a:lnTo>
                  <a:pt x="28399" y="19126"/>
                </a:lnTo>
                <a:close/>
              </a:path>
              <a:path w="35559" h="23494" extrusionOk="0">
                <a:moveTo>
                  <a:pt x="35420" y="0"/>
                </a:moveTo>
                <a:lnTo>
                  <a:pt x="6604" y="0"/>
                </a:lnTo>
                <a:lnTo>
                  <a:pt x="4229" y="6400"/>
                </a:lnTo>
                <a:lnTo>
                  <a:pt x="2057" y="12890"/>
                </a:lnTo>
                <a:lnTo>
                  <a:pt x="0" y="19430"/>
                </a:lnTo>
                <a:lnTo>
                  <a:pt x="1930" y="19227"/>
                </a:lnTo>
                <a:lnTo>
                  <a:pt x="3886" y="19126"/>
                </a:lnTo>
                <a:lnTo>
                  <a:pt x="28399" y="19126"/>
                </a:lnTo>
                <a:lnTo>
                  <a:pt x="29603" y="15443"/>
                </a:lnTo>
                <a:lnTo>
                  <a:pt x="32346" y="7645"/>
                </a:lnTo>
                <a:lnTo>
                  <a:pt x="35420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20"/>
          <p:cNvSpPr/>
          <p:nvPr/>
        </p:nvSpPr>
        <p:spPr>
          <a:xfrm>
            <a:off x="296137" y="4212870"/>
            <a:ext cx="41267" cy="64616"/>
          </a:xfrm>
          <a:custGeom>
            <a:avLst/>
            <a:gdLst/>
            <a:ahLst/>
            <a:cxnLst/>
            <a:rect l="l" t="t" r="r" b="b"/>
            <a:pathLst>
              <a:path w="48259" h="75564" extrusionOk="0">
                <a:moveTo>
                  <a:pt x="28320" y="0"/>
                </a:moveTo>
                <a:lnTo>
                  <a:pt x="0" y="0"/>
                </a:lnTo>
                <a:lnTo>
                  <a:pt x="6762" y="19592"/>
                </a:lnTo>
                <a:lnTo>
                  <a:pt x="14494" y="38633"/>
                </a:lnTo>
                <a:lnTo>
                  <a:pt x="23090" y="57037"/>
                </a:lnTo>
                <a:lnTo>
                  <a:pt x="32600" y="75018"/>
                </a:lnTo>
                <a:lnTo>
                  <a:pt x="37439" y="72059"/>
                </a:lnTo>
                <a:lnTo>
                  <a:pt x="42481" y="69456"/>
                </a:lnTo>
                <a:lnTo>
                  <a:pt x="47917" y="67665"/>
                </a:lnTo>
                <a:lnTo>
                  <a:pt x="45224" y="60413"/>
                </a:lnTo>
                <a:lnTo>
                  <a:pt x="43675" y="52603"/>
                </a:lnTo>
                <a:lnTo>
                  <a:pt x="43675" y="42456"/>
                </a:lnTo>
                <a:lnTo>
                  <a:pt x="43921" y="38533"/>
                </a:lnTo>
                <a:lnTo>
                  <a:pt x="39668" y="29182"/>
                </a:lnTo>
                <a:lnTo>
                  <a:pt x="35590" y="19517"/>
                </a:lnTo>
                <a:lnTo>
                  <a:pt x="31833" y="9865"/>
                </a:lnTo>
                <a:lnTo>
                  <a:pt x="28320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20"/>
          <p:cNvSpPr/>
          <p:nvPr/>
        </p:nvSpPr>
        <p:spPr>
          <a:xfrm>
            <a:off x="466462" y="4397058"/>
            <a:ext cx="53756" cy="35295"/>
          </a:xfrm>
          <a:custGeom>
            <a:avLst/>
            <a:gdLst/>
            <a:ahLst/>
            <a:cxnLst/>
            <a:rect l="l" t="t" r="r" b="b"/>
            <a:pathLst>
              <a:path w="62864" h="41275" extrusionOk="0">
                <a:moveTo>
                  <a:pt x="22491" y="0"/>
                </a:moveTo>
                <a:lnTo>
                  <a:pt x="22491" y="18846"/>
                </a:lnTo>
                <a:lnTo>
                  <a:pt x="0" y="18846"/>
                </a:lnTo>
                <a:lnTo>
                  <a:pt x="13350" y="25190"/>
                </a:lnTo>
                <a:lnTo>
                  <a:pt x="26947" y="31049"/>
                </a:lnTo>
                <a:lnTo>
                  <a:pt x="40799" y="36382"/>
                </a:lnTo>
                <a:lnTo>
                  <a:pt x="54914" y="41148"/>
                </a:lnTo>
                <a:lnTo>
                  <a:pt x="56062" y="34373"/>
                </a:lnTo>
                <a:lnTo>
                  <a:pt x="57734" y="27808"/>
                </a:lnTo>
                <a:lnTo>
                  <a:pt x="59929" y="21483"/>
                </a:lnTo>
                <a:lnTo>
                  <a:pt x="62649" y="15430"/>
                </a:lnTo>
                <a:lnTo>
                  <a:pt x="52400" y="12026"/>
                </a:lnTo>
                <a:lnTo>
                  <a:pt x="42289" y="8315"/>
                </a:lnTo>
                <a:lnTo>
                  <a:pt x="32318" y="4304"/>
                </a:lnTo>
                <a:lnTo>
                  <a:pt x="2249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20"/>
          <p:cNvSpPr/>
          <p:nvPr/>
        </p:nvSpPr>
        <p:spPr>
          <a:xfrm>
            <a:off x="699190" y="4395998"/>
            <a:ext cx="53756" cy="36381"/>
          </a:xfrm>
          <a:custGeom>
            <a:avLst/>
            <a:gdLst/>
            <a:ahLst/>
            <a:cxnLst/>
            <a:rect l="l" t="t" r="r" b="b"/>
            <a:pathLst>
              <a:path w="62864" h="42544" extrusionOk="0">
                <a:moveTo>
                  <a:pt x="42659" y="0"/>
                </a:moveTo>
                <a:lnTo>
                  <a:pt x="32239" y="4662"/>
                </a:lnTo>
                <a:lnTo>
                  <a:pt x="21653" y="8999"/>
                </a:lnTo>
                <a:lnTo>
                  <a:pt x="10905" y="12996"/>
                </a:lnTo>
                <a:lnTo>
                  <a:pt x="0" y="16637"/>
                </a:lnTo>
                <a:lnTo>
                  <a:pt x="2680" y="22700"/>
                </a:lnTo>
                <a:lnTo>
                  <a:pt x="4835" y="29038"/>
                </a:lnTo>
                <a:lnTo>
                  <a:pt x="6461" y="35614"/>
                </a:lnTo>
                <a:lnTo>
                  <a:pt x="7556" y="42392"/>
                </a:lnTo>
                <a:lnTo>
                  <a:pt x="21759" y="37623"/>
                </a:lnTo>
                <a:lnTo>
                  <a:pt x="35709" y="32302"/>
                </a:lnTo>
                <a:lnTo>
                  <a:pt x="49397" y="26447"/>
                </a:lnTo>
                <a:lnTo>
                  <a:pt x="62814" y="20078"/>
                </a:lnTo>
                <a:lnTo>
                  <a:pt x="42659" y="20078"/>
                </a:lnTo>
                <a:lnTo>
                  <a:pt x="42659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20"/>
          <p:cNvSpPr/>
          <p:nvPr/>
        </p:nvSpPr>
        <p:spPr>
          <a:xfrm>
            <a:off x="892633" y="3989525"/>
            <a:ext cx="28236" cy="16290"/>
          </a:xfrm>
          <a:custGeom>
            <a:avLst/>
            <a:gdLst/>
            <a:ahLst/>
            <a:cxnLst/>
            <a:rect l="l" t="t" r="r" b="b"/>
            <a:pathLst>
              <a:path w="33019" h="19050" extrusionOk="0">
                <a:moveTo>
                  <a:pt x="28765" y="0"/>
                </a:moveTo>
                <a:lnTo>
                  <a:pt x="0" y="0"/>
                </a:lnTo>
                <a:lnTo>
                  <a:pt x="2476" y="6134"/>
                </a:lnTo>
                <a:lnTo>
                  <a:pt x="4781" y="12498"/>
                </a:lnTo>
                <a:lnTo>
                  <a:pt x="6896" y="18656"/>
                </a:lnTo>
                <a:lnTo>
                  <a:pt x="12972" y="15954"/>
                </a:lnTo>
                <a:lnTo>
                  <a:pt x="19348" y="13890"/>
                </a:lnTo>
                <a:lnTo>
                  <a:pt x="25991" y="12498"/>
                </a:lnTo>
                <a:lnTo>
                  <a:pt x="32867" y="11811"/>
                </a:lnTo>
                <a:lnTo>
                  <a:pt x="30213" y="3898"/>
                </a:lnTo>
                <a:lnTo>
                  <a:pt x="28765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20"/>
          <p:cNvSpPr/>
          <p:nvPr/>
        </p:nvSpPr>
        <p:spPr>
          <a:xfrm>
            <a:off x="884476" y="4218279"/>
            <a:ext cx="36924" cy="57557"/>
          </a:xfrm>
          <a:custGeom>
            <a:avLst/>
            <a:gdLst/>
            <a:ahLst/>
            <a:cxnLst/>
            <a:rect l="l" t="t" r="r" b="b"/>
            <a:pathLst>
              <a:path w="43180" h="67310" extrusionOk="0">
                <a:moveTo>
                  <a:pt x="42837" y="0"/>
                </a:moveTo>
                <a:lnTo>
                  <a:pt x="14300" y="0"/>
                </a:lnTo>
                <a:lnTo>
                  <a:pt x="11727" y="6958"/>
                </a:lnTo>
                <a:lnTo>
                  <a:pt x="9045" y="13862"/>
                </a:lnTo>
                <a:lnTo>
                  <a:pt x="6234" y="20699"/>
                </a:lnTo>
                <a:lnTo>
                  <a:pt x="3276" y="27457"/>
                </a:lnTo>
                <a:lnTo>
                  <a:pt x="3835" y="30924"/>
                </a:lnTo>
                <a:lnTo>
                  <a:pt x="4203" y="34455"/>
                </a:lnTo>
                <a:lnTo>
                  <a:pt x="4203" y="46228"/>
                </a:lnTo>
                <a:lnTo>
                  <a:pt x="2667" y="54000"/>
                </a:lnTo>
                <a:lnTo>
                  <a:pt x="0" y="61214"/>
                </a:lnTo>
                <a:lnTo>
                  <a:pt x="4673" y="62737"/>
                </a:lnTo>
                <a:lnTo>
                  <a:pt x="9055" y="64858"/>
                </a:lnTo>
                <a:lnTo>
                  <a:pt x="13271" y="67259"/>
                </a:lnTo>
                <a:lnTo>
                  <a:pt x="21770" y="51077"/>
                </a:lnTo>
                <a:lnTo>
                  <a:pt x="29541" y="34455"/>
                </a:lnTo>
                <a:lnTo>
                  <a:pt x="36567" y="17424"/>
                </a:lnTo>
                <a:lnTo>
                  <a:pt x="42837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20"/>
          <p:cNvSpPr/>
          <p:nvPr/>
        </p:nvSpPr>
        <p:spPr>
          <a:xfrm>
            <a:off x="537092" y="3776567"/>
            <a:ext cx="144979" cy="97195"/>
          </a:xfrm>
          <a:custGeom>
            <a:avLst/>
            <a:gdLst/>
            <a:ahLst/>
            <a:cxnLst/>
            <a:rect l="l" t="t" r="r" b="b"/>
            <a:pathLst>
              <a:path w="169544" h="113664" extrusionOk="0">
                <a:moveTo>
                  <a:pt x="123190" y="0"/>
                </a:moveTo>
                <a:lnTo>
                  <a:pt x="46799" y="38"/>
                </a:lnTo>
                <a:lnTo>
                  <a:pt x="3354" y="31386"/>
                </a:lnTo>
                <a:lnTo>
                  <a:pt x="0" y="49758"/>
                </a:lnTo>
                <a:lnTo>
                  <a:pt x="0" y="113220"/>
                </a:lnTo>
                <a:lnTo>
                  <a:pt x="31381" y="113220"/>
                </a:lnTo>
                <a:lnTo>
                  <a:pt x="31381" y="58991"/>
                </a:lnTo>
                <a:lnTo>
                  <a:pt x="169379" y="58991"/>
                </a:lnTo>
                <a:lnTo>
                  <a:pt x="169379" y="49047"/>
                </a:lnTo>
                <a:lnTo>
                  <a:pt x="165764" y="29896"/>
                </a:lnTo>
                <a:lnTo>
                  <a:pt x="155890" y="14312"/>
                </a:lnTo>
                <a:lnTo>
                  <a:pt x="141213" y="3834"/>
                </a:lnTo>
                <a:lnTo>
                  <a:pt x="123190" y="0"/>
                </a:lnTo>
                <a:close/>
              </a:path>
              <a:path w="169544" h="113664" extrusionOk="0">
                <a:moveTo>
                  <a:pt x="130327" y="58991"/>
                </a:moveTo>
                <a:lnTo>
                  <a:pt x="38671" y="58991"/>
                </a:lnTo>
                <a:lnTo>
                  <a:pt x="38671" y="113220"/>
                </a:lnTo>
                <a:lnTo>
                  <a:pt x="130327" y="113220"/>
                </a:lnTo>
                <a:lnTo>
                  <a:pt x="130327" y="58991"/>
                </a:lnTo>
                <a:close/>
              </a:path>
              <a:path w="169544" h="113664" extrusionOk="0">
                <a:moveTo>
                  <a:pt x="169379" y="58991"/>
                </a:moveTo>
                <a:lnTo>
                  <a:pt x="137820" y="58991"/>
                </a:lnTo>
                <a:lnTo>
                  <a:pt x="137820" y="113220"/>
                </a:lnTo>
                <a:lnTo>
                  <a:pt x="169379" y="113220"/>
                </a:lnTo>
                <a:lnTo>
                  <a:pt x="169379" y="58991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20"/>
          <p:cNvSpPr/>
          <p:nvPr/>
        </p:nvSpPr>
        <p:spPr>
          <a:xfrm>
            <a:off x="578483" y="3703360"/>
            <a:ext cx="62444" cy="64616"/>
          </a:xfrm>
          <a:custGeom>
            <a:avLst/>
            <a:gdLst/>
            <a:ahLst/>
            <a:cxnLst/>
            <a:rect l="l" t="t" r="r" b="b"/>
            <a:pathLst>
              <a:path w="73025" h="75564" extrusionOk="0">
                <a:moveTo>
                  <a:pt x="36398" y="0"/>
                </a:moveTo>
                <a:lnTo>
                  <a:pt x="22229" y="2946"/>
                </a:lnTo>
                <a:lnTo>
                  <a:pt x="10660" y="10983"/>
                </a:lnTo>
                <a:lnTo>
                  <a:pt x="2860" y="22904"/>
                </a:lnTo>
                <a:lnTo>
                  <a:pt x="0" y="37503"/>
                </a:lnTo>
                <a:lnTo>
                  <a:pt x="2860" y="52110"/>
                </a:lnTo>
                <a:lnTo>
                  <a:pt x="10660" y="64039"/>
                </a:lnTo>
                <a:lnTo>
                  <a:pt x="22229" y="72082"/>
                </a:lnTo>
                <a:lnTo>
                  <a:pt x="36398" y="75031"/>
                </a:lnTo>
                <a:lnTo>
                  <a:pt x="50572" y="72082"/>
                </a:lnTo>
                <a:lnTo>
                  <a:pt x="62141" y="64039"/>
                </a:lnTo>
                <a:lnTo>
                  <a:pt x="69938" y="52110"/>
                </a:lnTo>
                <a:lnTo>
                  <a:pt x="72796" y="37503"/>
                </a:lnTo>
                <a:lnTo>
                  <a:pt x="69938" y="22904"/>
                </a:lnTo>
                <a:lnTo>
                  <a:pt x="62141" y="10983"/>
                </a:lnTo>
                <a:lnTo>
                  <a:pt x="50572" y="2946"/>
                </a:lnTo>
                <a:lnTo>
                  <a:pt x="3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20"/>
          <p:cNvSpPr/>
          <p:nvPr/>
        </p:nvSpPr>
        <p:spPr>
          <a:xfrm>
            <a:off x="228600" y="4097570"/>
            <a:ext cx="144979" cy="97195"/>
          </a:xfrm>
          <a:custGeom>
            <a:avLst/>
            <a:gdLst/>
            <a:ahLst/>
            <a:cxnLst/>
            <a:rect l="l" t="t" r="r" b="b"/>
            <a:pathLst>
              <a:path w="169544" h="113664" extrusionOk="0">
                <a:moveTo>
                  <a:pt x="123190" y="0"/>
                </a:moveTo>
                <a:lnTo>
                  <a:pt x="46786" y="38"/>
                </a:lnTo>
                <a:lnTo>
                  <a:pt x="3354" y="31386"/>
                </a:lnTo>
                <a:lnTo>
                  <a:pt x="0" y="49758"/>
                </a:lnTo>
                <a:lnTo>
                  <a:pt x="0" y="113220"/>
                </a:lnTo>
                <a:lnTo>
                  <a:pt x="31381" y="113220"/>
                </a:lnTo>
                <a:lnTo>
                  <a:pt x="31381" y="58991"/>
                </a:lnTo>
                <a:lnTo>
                  <a:pt x="169379" y="58991"/>
                </a:lnTo>
                <a:lnTo>
                  <a:pt x="169379" y="49047"/>
                </a:lnTo>
                <a:lnTo>
                  <a:pt x="165764" y="29896"/>
                </a:lnTo>
                <a:lnTo>
                  <a:pt x="155890" y="14312"/>
                </a:lnTo>
                <a:lnTo>
                  <a:pt x="141213" y="3834"/>
                </a:lnTo>
                <a:lnTo>
                  <a:pt x="123190" y="0"/>
                </a:lnTo>
                <a:close/>
              </a:path>
              <a:path w="169544" h="113664" extrusionOk="0">
                <a:moveTo>
                  <a:pt x="130327" y="58991"/>
                </a:moveTo>
                <a:lnTo>
                  <a:pt x="38671" y="58991"/>
                </a:lnTo>
                <a:lnTo>
                  <a:pt x="38671" y="113220"/>
                </a:lnTo>
                <a:lnTo>
                  <a:pt x="130327" y="113220"/>
                </a:lnTo>
                <a:lnTo>
                  <a:pt x="130327" y="58991"/>
                </a:lnTo>
                <a:close/>
              </a:path>
              <a:path w="169544" h="113664" extrusionOk="0">
                <a:moveTo>
                  <a:pt x="169379" y="58991"/>
                </a:moveTo>
                <a:lnTo>
                  <a:pt x="137820" y="58991"/>
                </a:lnTo>
                <a:lnTo>
                  <a:pt x="137820" y="113220"/>
                </a:lnTo>
                <a:lnTo>
                  <a:pt x="169379" y="113220"/>
                </a:lnTo>
                <a:lnTo>
                  <a:pt x="169379" y="58991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20"/>
          <p:cNvSpPr/>
          <p:nvPr/>
        </p:nvSpPr>
        <p:spPr>
          <a:xfrm>
            <a:off x="269990" y="4024362"/>
            <a:ext cx="62444" cy="64616"/>
          </a:xfrm>
          <a:custGeom>
            <a:avLst/>
            <a:gdLst/>
            <a:ahLst/>
            <a:cxnLst/>
            <a:rect l="l" t="t" r="r" b="b"/>
            <a:pathLst>
              <a:path w="73025" h="75564" extrusionOk="0">
                <a:moveTo>
                  <a:pt x="36398" y="0"/>
                </a:moveTo>
                <a:lnTo>
                  <a:pt x="22229" y="2946"/>
                </a:lnTo>
                <a:lnTo>
                  <a:pt x="10660" y="10983"/>
                </a:lnTo>
                <a:lnTo>
                  <a:pt x="2860" y="22904"/>
                </a:lnTo>
                <a:lnTo>
                  <a:pt x="0" y="37503"/>
                </a:lnTo>
                <a:lnTo>
                  <a:pt x="2860" y="52110"/>
                </a:lnTo>
                <a:lnTo>
                  <a:pt x="10660" y="64039"/>
                </a:lnTo>
                <a:lnTo>
                  <a:pt x="22229" y="72082"/>
                </a:lnTo>
                <a:lnTo>
                  <a:pt x="36398" y="75031"/>
                </a:lnTo>
                <a:lnTo>
                  <a:pt x="50572" y="72082"/>
                </a:lnTo>
                <a:lnTo>
                  <a:pt x="62141" y="64039"/>
                </a:lnTo>
                <a:lnTo>
                  <a:pt x="69938" y="52110"/>
                </a:lnTo>
                <a:lnTo>
                  <a:pt x="72796" y="37503"/>
                </a:lnTo>
                <a:lnTo>
                  <a:pt x="69938" y="22904"/>
                </a:lnTo>
                <a:lnTo>
                  <a:pt x="62141" y="10983"/>
                </a:lnTo>
                <a:lnTo>
                  <a:pt x="50572" y="2946"/>
                </a:lnTo>
                <a:lnTo>
                  <a:pt x="3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20"/>
          <p:cNvSpPr/>
          <p:nvPr/>
        </p:nvSpPr>
        <p:spPr>
          <a:xfrm>
            <a:off x="316379" y="3874223"/>
            <a:ext cx="144979" cy="97195"/>
          </a:xfrm>
          <a:custGeom>
            <a:avLst/>
            <a:gdLst/>
            <a:ahLst/>
            <a:cxnLst/>
            <a:rect l="l" t="t" r="r" b="b"/>
            <a:pathLst>
              <a:path w="169544" h="113664" extrusionOk="0">
                <a:moveTo>
                  <a:pt x="169379" y="58991"/>
                </a:moveTo>
                <a:lnTo>
                  <a:pt x="137820" y="58991"/>
                </a:lnTo>
                <a:lnTo>
                  <a:pt x="137820" y="113220"/>
                </a:lnTo>
                <a:lnTo>
                  <a:pt x="169379" y="113220"/>
                </a:lnTo>
                <a:lnTo>
                  <a:pt x="169379" y="58991"/>
                </a:lnTo>
                <a:close/>
              </a:path>
              <a:path w="169544" h="113664" extrusionOk="0">
                <a:moveTo>
                  <a:pt x="123190" y="0"/>
                </a:moveTo>
                <a:lnTo>
                  <a:pt x="46786" y="38"/>
                </a:lnTo>
                <a:lnTo>
                  <a:pt x="3354" y="31381"/>
                </a:lnTo>
                <a:lnTo>
                  <a:pt x="0" y="49758"/>
                </a:lnTo>
                <a:lnTo>
                  <a:pt x="0" y="113207"/>
                </a:lnTo>
                <a:lnTo>
                  <a:pt x="31381" y="113207"/>
                </a:lnTo>
                <a:lnTo>
                  <a:pt x="31381" y="58991"/>
                </a:lnTo>
                <a:lnTo>
                  <a:pt x="169379" y="58991"/>
                </a:lnTo>
                <a:lnTo>
                  <a:pt x="169379" y="49047"/>
                </a:lnTo>
                <a:lnTo>
                  <a:pt x="165764" y="29896"/>
                </a:lnTo>
                <a:lnTo>
                  <a:pt x="155890" y="14312"/>
                </a:lnTo>
                <a:lnTo>
                  <a:pt x="141213" y="3834"/>
                </a:lnTo>
                <a:lnTo>
                  <a:pt x="123190" y="0"/>
                </a:lnTo>
                <a:close/>
              </a:path>
              <a:path w="169544" h="113664" extrusionOk="0">
                <a:moveTo>
                  <a:pt x="130327" y="58991"/>
                </a:moveTo>
                <a:lnTo>
                  <a:pt x="38671" y="58991"/>
                </a:lnTo>
                <a:lnTo>
                  <a:pt x="38671" y="113207"/>
                </a:lnTo>
                <a:lnTo>
                  <a:pt x="130327" y="113207"/>
                </a:lnTo>
                <a:lnTo>
                  <a:pt x="130327" y="58991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20"/>
          <p:cNvSpPr/>
          <p:nvPr/>
        </p:nvSpPr>
        <p:spPr>
          <a:xfrm>
            <a:off x="357771" y="3801015"/>
            <a:ext cx="62444" cy="64616"/>
          </a:xfrm>
          <a:custGeom>
            <a:avLst/>
            <a:gdLst/>
            <a:ahLst/>
            <a:cxnLst/>
            <a:rect l="l" t="t" r="r" b="b"/>
            <a:pathLst>
              <a:path w="73025" h="75564" extrusionOk="0">
                <a:moveTo>
                  <a:pt x="36398" y="0"/>
                </a:moveTo>
                <a:lnTo>
                  <a:pt x="22224" y="2946"/>
                </a:lnTo>
                <a:lnTo>
                  <a:pt x="10655" y="10983"/>
                </a:lnTo>
                <a:lnTo>
                  <a:pt x="2858" y="22904"/>
                </a:lnTo>
                <a:lnTo>
                  <a:pt x="0" y="37503"/>
                </a:lnTo>
                <a:lnTo>
                  <a:pt x="2858" y="52110"/>
                </a:lnTo>
                <a:lnTo>
                  <a:pt x="10655" y="64039"/>
                </a:lnTo>
                <a:lnTo>
                  <a:pt x="22224" y="72082"/>
                </a:lnTo>
                <a:lnTo>
                  <a:pt x="36398" y="75031"/>
                </a:lnTo>
                <a:lnTo>
                  <a:pt x="50566" y="72082"/>
                </a:lnTo>
                <a:lnTo>
                  <a:pt x="62136" y="64039"/>
                </a:lnTo>
                <a:lnTo>
                  <a:pt x="69936" y="52110"/>
                </a:lnTo>
                <a:lnTo>
                  <a:pt x="72796" y="37503"/>
                </a:lnTo>
                <a:lnTo>
                  <a:pt x="69936" y="22904"/>
                </a:lnTo>
                <a:lnTo>
                  <a:pt x="62136" y="10983"/>
                </a:lnTo>
                <a:lnTo>
                  <a:pt x="50566" y="2946"/>
                </a:lnTo>
                <a:lnTo>
                  <a:pt x="3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20"/>
          <p:cNvSpPr/>
          <p:nvPr/>
        </p:nvSpPr>
        <p:spPr>
          <a:xfrm>
            <a:off x="759945" y="3874223"/>
            <a:ext cx="144979" cy="97195"/>
          </a:xfrm>
          <a:custGeom>
            <a:avLst/>
            <a:gdLst/>
            <a:ahLst/>
            <a:cxnLst/>
            <a:rect l="l" t="t" r="r" b="b"/>
            <a:pathLst>
              <a:path w="169544" h="113664" extrusionOk="0">
                <a:moveTo>
                  <a:pt x="169379" y="58991"/>
                </a:moveTo>
                <a:lnTo>
                  <a:pt x="137820" y="58991"/>
                </a:lnTo>
                <a:lnTo>
                  <a:pt x="137820" y="113220"/>
                </a:lnTo>
                <a:lnTo>
                  <a:pt x="169379" y="113220"/>
                </a:lnTo>
                <a:lnTo>
                  <a:pt x="169379" y="58991"/>
                </a:lnTo>
                <a:close/>
              </a:path>
              <a:path w="169544" h="113664" extrusionOk="0">
                <a:moveTo>
                  <a:pt x="123190" y="0"/>
                </a:moveTo>
                <a:lnTo>
                  <a:pt x="46799" y="38"/>
                </a:lnTo>
                <a:lnTo>
                  <a:pt x="3354" y="31381"/>
                </a:lnTo>
                <a:lnTo>
                  <a:pt x="0" y="49758"/>
                </a:lnTo>
                <a:lnTo>
                  <a:pt x="0" y="113207"/>
                </a:lnTo>
                <a:lnTo>
                  <a:pt x="31381" y="113207"/>
                </a:lnTo>
                <a:lnTo>
                  <a:pt x="31381" y="58991"/>
                </a:lnTo>
                <a:lnTo>
                  <a:pt x="169379" y="58991"/>
                </a:lnTo>
                <a:lnTo>
                  <a:pt x="169379" y="49047"/>
                </a:lnTo>
                <a:lnTo>
                  <a:pt x="165764" y="29896"/>
                </a:lnTo>
                <a:lnTo>
                  <a:pt x="155890" y="14312"/>
                </a:lnTo>
                <a:lnTo>
                  <a:pt x="141213" y="3834"/>
                </a:lnTo>
                <a:lnTo>
                  <a:pt x="123190" y="0"/>
                </a:lnTo>
                <a:close/>
              </a:path>
              <a:path w="169544" h="113664" extrusionOk="0">
                <a:moveTo>
                  <a:pt x="130327" y="58991"/>
                </a:moveTo>
                <a:lnTo>
                  <a:pt x="38671" y="58991"/>
                </a:lnTo>
                <a:lnTo>
                  <a:pt x="38671" y="113207"/>
                </a:lnTo>
                <a:lnTo>
                  <a:pt x="130327" y="113207"/>
                </a:lnTo>
                <a:lnTo>
                  <a:pt x="130327" y="58991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20"/>
          <p:cNvSpPr/>
          <p:nvPr/>
        </p:nvSpPr>
        <p:spPr>
          <a:xfrm>
            <a:off x="801336" y="3801015"/>
            <a:ext cx="62444" cy="64616"/>
          </a:xfrm>
          <a:custGeom>
            <a:avLst/>
            <a:gdLst/>
            <a:ahLst/>
            <a:cxnLst/>
            <a:rect l="l" t="t" r="r" b="b"/>
            <a:pathLst>
              <a:path w="73025" h="75564" extrusionOk="0">
                <a:moveTo>
                  <a:pt x="36398" y="0"/>
                </a:moveTo>
                <a:lnTo>
                  <a:pt x="22229" y="2946"/>
                </a:lnTo>
                <a:lnTo>
                  <a:pt x="10660" y="10983"/>
                </a:lnTo>
                <a:lnTo>
                  <a:pt x="2860" y="22904"/>
                </a:lnTo>
                <a:lnTo>
                  <a:pt x="0" y="37503"/>
                </a:lnTo>
                <a:lnTo>
                  <a:pt x="2860" y="52110"/>
                </a:lnTo>
                <a:lnTo>
                  <a:pt x="10660" y="64039"/>
                </a:lnTo>
                <a:lnTo>
                  <a:pt x="22229" y="72082"/>
                </a:lnTo>
                <a:lnTo>
                  <a:pt x="36398" y="75031"/>
                </a:lnTo>
                <a:lnTo>
                  <a:pt x="50572" y="72082"/>
                </a:lnTo>
                <a:lnTo>
                  <a:pt x="62141" y="64039"/>
                </a:lnTo>
                <a:lnTo>
                  <a:pt x="69938" y="52110"/>
                </a:lnTo>
                <a:lnTo>
                  <a:pt x="72796" y="37503"/>
                </a:lnTo>
                <a:lnTo>
                  <a:pt x="69938" y="22904"/>
                </a:lnTo>
                <a:lnTo>
                  <a:pt x="62141" y="10983"/>
                </a:lnTo>
                <a:lnTo>
                  <a:pt x="50572" y="2946"/>
                </a:lnTo>
                <a:lnTo>
                  <a:pt x="3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20"/>
          <p:cNvSpPr/>
          <p:nvPr/>
        </p:nvSpPr>
        <p:spPr>
          <a:xfrm>
            <a:off x="316379" y="4291458"/>
            <a:ext cx="144979" cy="97195"/>
          </a:xfrm>
          <a:custGeom>
            <a:avLst/>
            <a:gdLst/>
            <a:ahLst/>
            <a:cxnLst/>
            <a:rect l="l" t="t" r="r" b="b"/>
            <a:pathLst>
              <a:path w="169544" h="113664" extrusionOk="0">
                <a:moveTo>
                  <a:pt x="169379" y="58991"/>
                </a:moveTo>
                <a:lnTo>
                  <a:pt x="137820" y="58991"/>
                </a:lnTo>
                <a:lnTo>
                  <a:pt x="137820" y="113220"/>
                </a:lnTo>
                <a:lnTo>
                  <a:pt x="169379" y="113220"/>
                </a:lnTo>
                <a:lnTo>
                  <a:pt x="169379" y="58991"/>
                </a:lnTo>
                <a:close/>
              </a:path>
              <a:path w="169544" h="113664" extrusionOk="0">
                <a:moveTo>
                  <a:pt x="123190" y="0"/>
                </a:moveTo>
                <a:lnTo>
                  <a:pt x="46786" y="38"/>
                </a:lnTo>
                <a:lnTo>
                  <a:pt x="3354" y="31381"/>
                </a:lnTo>
                <a:lnTo>
                  <a:pt x="0" y="49758"/>
                </a:lnTo>
                <a:lnTo>
                  <a:pt x="0" y="113207"/>
                </a:lnTo>
                <a:lnTo>
                  <a:pt x="31381" y="113207"/>
                </a:lnTo>
                <a:lnTo>
                  <a:pt x="31381" y="58991"/>
                </a:lnTo>
                <a:lnTo>
                  <a:pt x="169379" y="58991"/>
                </a:lnTo>
                <a:lnTo>
                  <a:pt x="169379" y="49047"/>
                </a:lnTo>
                <a:lnTo>
                  <a:pt x="165764" y="29896"/>
                </a:lnTo>
                <a:lnTo>
                  <a:pt x="155890" y="14312"/>
                </a:lnTo>
                <a:lnTo>
                  <a:pt x="141213" y="3834"/>
                </a:lnTo>
                <a:lnTo>
                  <a:pt x="123190" y="0"/>
                </a:lnTo>
                <a:close/>
              </a:path>
              <a:path w="169544" h="113664" extrusionOk="0">
                <a:moveTo>
                  <a:pt x="130327" y="58991"/>
                </a:moveTo>
                <a:lnTo>
                  <a:pt x="38671" y="58991"/>
                </a:lnTo>
                <a:lnTo>
                  <a:pt x="38671" y="113207"/>
                </a:lnTo>
                <a:lnTo>
                  <a:pt x="130327" y="113207"/>
                </a:lnTo>
                <a:lnTo>
                  <a:pt x="130327" y="58991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20"/>
          <p:cNvSpPr/>
          <p:nvPr/>
        </p:nvSpPr>
        <p:spPr>
          <a:xfrm>
            <a:off x="357771" y="4218250"/>
            <a:ext cx="62444" cy="64616"/>
          </a:xfrm>
          <a:custGeom>
            <a:avLst/>
            <a:gdLst/>
            <a:ahLst/>
            <a:cxnLst/>
            <a:rect l="l" t="t" r="r" b="b"/>
            <a:pathLst>
              <a:path w="73025" h="75564" extrusionOk="0">
                <a:moveTo>
                  <a:pt x="36398" y="0"/>
                </a:moveTo>
                <a:lnTo>
                  <a:pt x="22224" y="2946"/>
                </a:lnTo>
                <a:lnTo>
                  <a:pt x="10655" y="10983"/>
                </a:lnTo>
                <a:lnTo>
                  <a:pt x="2858" y="22904"/>
                </a:lnTo>
                <a:lnTo>
                  <a:pt x="0" y="37503"/>
                </a:lnTo>
                <a:lnTo>
                  <a:pt x="2858" y="52110"/>
                </a:lnTo>
                <a:lnTo>
                  <a:pt x="10655" y="64039"/>
                </a:lnTo>
                <a:lnTo>
                  <a:pt x="22224" y="72082"/>
                </a:lnTo>
                <a:lnTo>
                  <a:pt x="36398" y="75031"/>
                </a:lnTo>
                <a:lnTo>
                  <a:pt x="50566" y="72082"/>
                </a:lnTo>
                <a:lnTo>
                  <a:pt x="62136" y="64039"/>
                </a:lnTo>
                <a:lnTo>
                  <a:pt x="69936" y="52110"/>
                </a:lnTo>
                <a:lnTo>
                  <a:pt x="72796" y="37503"/>
                </a:lnTo>
                <a:lnTo>
                  <a:pt x="69936" y="22904"/>
                </a:lnTo>
                <a:lnTo>
                  <a:pt x="62136" y="10983"/>
                </a:lnTo>
                <a:lnTo>
                  <a:pt x="50566" y="2946"/>
                </a:lnTo>
                <a:lnTo>
                  <a:pt x="3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20"/>
          <p:cNvSpPr/>
          <p:nvPr/>
        </p:nvSpPr>
        <p:spPr>
          <a:xfrm>
            <a:off x="759945" y="4291458"/>
            <a:ext cx="144979" cy="97195"/>
          </a:xfrm>
          <a:custGeom>
            <a:avLst/>
            <a:gdLst/>
            <a:ahLst/>
            <a:cxnLst/>
            <a:rect l="l" t="t" r="r" b="b"/>
            <a:pathLst>
              <a:path w="169544" h="113664" extrusionOk="0">
                <a:moveTo>
                  <a:pt x="169379" y="58991"/>
                </a:moveTo>
                <a:lnTo>
                  <a:pt x="137820" y="58991"/>
                </a:lnTo>
                <a:lnTo>
                  <a:pt x="137820" y="113220"/>
                </a:lnTo>
                <a:lnTo>
                  <a:pt x="169379" y="113220"/>
                </a:lnTo>
                <a:lnTo>
                  <a:pt x="169379" y="58991"/>
                </a:lnTo>
                <a:close/>
              </a:path>
              <a:path w="169544" h="113664" extrusionOk="0">
                <a:moveTo>
                  <a:pt x="123190" y="0"/>
                </a:moveTo>
                <a:lnTo>
                  <a:pt x="46799" y="38"/>
                </a:lnTo>
                <a:lnTo>
                  <a:pt x="3354" y="31381"/>
                </a:lnTo>
                <a:lnTo>
                  <a:pt x="0" y="49758"/>
                </a:lnTo>
                <a:lnTo>
                  <a:pt x="0" y="113207"/>
                </a:lnTo>
                <a:lnTo>
                  <a:pt x="31381" y="113207"/>
                </a:lnTo>
                <a:lnTo>
                  <a:pt x="31381" y="58991"/>
                </a:lnTo>
                <a:lnTo>
                  <a:pt x="169379" y="58991"/>
                </a:lnTo>
                <a:lnTo>
                  <a:pt x="169379" y="49047"/>
                </a:lnTo>
                <a:lnTo>
                  <a:pt x="165764" y="29896"/>
                </a:lnTo>
                <a:lnTo>
                  <a:pt x="155890" y="14312"/>
                </a:lnTo>
                <a:lnTo>
                  <a:pt x="141213" y="3834"/>
                </a:lnTo>
                <a:lnTo>
                  <a:pt x="123190" y="0"/>
                </a:lnTo>
                <a:close/>
              </a:path>
              <a:path w="169544" h="113664" extrusionOk="0">
                <a:moveTo>
                  <a:pt x="130327" y="58991"/>
                </a:moveTo>
                <a:lnTo>
                  <a:pt x="38671" y="58991"/>
                </a:lnTo>
                <a:lnTo>
                  <a:pt x="38671" y="113207"/>
                </a:lnTo>
                <a:lnTo>
                  <a:pt x="130327" y="113207"/>
                </a:lnTo>
                <a:lnTo>
                  <a:pt x="130327" y="58991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20"/>
          <p:cNvSpPr/>
          <p:nvPr/>
        </p:nvSpPr>
        <p:spPr>
          <a:xfrm>
            <a:off x="801336" y="4218250"/>
            <a:ext cx="62444" cy="64616"/>
          </a:xfrm>
          <a:custGeom>
            <a:avLst/>
            <a:gdLst/>
            <a:ahLst/>
            <a:cxnLst/>
            <a:rect l="l" t="t" r="r" b="b"/>
            <a:pathLst>
              <a:path w="73025" h="75564" extrusionOk="0">
                <a:moveTo>
                  <a:pt x="36398" y="0"/>
                </a:moveTo>
                <a:lnTo>
                  <a:pt x="22229" y="2946"/>
                </a:lnTo>
                <a:lnTo>
                  <a:pt x="10660" y="10983"/>
                </a:lnTo>
                <a:lnTo>
                  <a:pt x="2860" y="22904"/>
                </a:lnTo>
                <a:lnTo>
                  <a:pt x="0" y="37503"/>
                </a:lnTo>
                <a:lnTo>
                  <a:pt x="2860" y="52110"/>
                </a:lnTo>
                <a:lnTo>
                  <a:pt x="10660" y="64039"/>
                </a:lnTo>
                <a:lnTo>
                  <a:pt x="22229" y="72082"/>
                </a:lnTo>
                <a:lnTo>
                  <a:pt x="36398" y="75031"/>
                </a:lnTo>
                <a:lnTo>
                  <a:pt x="50572" y="72082"/>
                </a:lnTo>
                <a:lnTo>
                  <a:pt x="62141" y="64039"/>
                </a:lnTo>
                <a:lnTo>
                  <a:pt x="69938" y="52110"/>
                </a:lnTo>
                <a:lnTo>
                  <a:pt x="72796" y="37503"/>
                </a:lnTo>
                <a:lnTo>
                  <a:pt x="69938" y="22904"/>
                </a:lnTo>
                <a:lnTo>
                  <a:pt x="62141" y="10983"/>
                </a:lnTo>
                <a:lnTo>
                  <a:pt x="50572" y="2946"/>
                </a:lnTo>
                <a:lnTo>
                  <a:pt x="3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850639" y="4097570"/>
            <a:ext cx="144979" cy="97195"/>
          </a:xfrm>
          <a:custGeom>
            <a:avLst/>
            <a:gdLst/>
            <a:ahLst/>
            <a:cxnLst/>
            <a:rect l="l" t="t" r="r" b="b"/>
            <a:pathLst>
              <a:path w="169544" h="113664" extrusionOk="0">
                <a:moveTo>
                  <a:pt x="123190" y="0"/>
                </a:moveTo>
                <a:lnTo>
                  <a:pt x="46799" y="38"/>
                </a:lnTo>
                <a:lnTo>
                  <a:pt x="3354" y="31386"/>
                </a:lnTo>
                <a:lnTo>
                  <a:pt x="0" y="49758"/>
                </a:lnTo>
                <a:lnTo>
                  <a:pt x="0" y="113220"/>
                </a:lnTo>
                <a:lnTo>
                  <a:pt x="31381" y="113220"/>
                </a:lnTo>
                <a:lnTo>
                  <a:pt x="31381" y="58991"/>
                </a:lnTo>
                <a:lnTo>
                  <a:pt x="169379" y="58991"/>
                </a:lnTo>
                <a:lnTo>
                  <a:pt x="169379" y="49047"/>
                </a:lnTo>
                <a:lnTo>
                  <a:pt x="165764" y="29896"/>
                </a:lnTo>
                <a:lnTo>
                  <a:pt x="155890" y="14312"/>
                </a:lnTo>
                <a:lnTo>
                  <a:pt x="141213" y="3834"/>
                </a:lnTo>
                <a:lnTo>
                  <a:pt x="123190" y="0"/>
                </a:lnTo>
                <a:close/>
              </a:path>
              <a:path w="169544" h="113664" extrusionOk="0">
                <a:moveTo>
                  <a:pt x="130327" y="58991"/>
                </a:moveTo>
                <a:lnTo>
                  <a:pt x="38671" y="58991"/>
                </a:lnTo>
                <a:lnTo>
                  <a:pt x="38671" y="113220"/>
                </a:lnTo>
                <a:lnTo>
                  <a:pt x="130327" y="113220"/>
                </a:lnTo>
                <a:lnTo>
                  <a:pt x="130327" y="58991"/>
                </a:lnTo>
                <a:close/>
              </a:path>
              <a:path w="169544" h="113664" extrusionOk="0">
                <a:moveTo>
                  <a:pt x="169379" y="58991"/>
                </a:moveTo>
                <a:lnTo>
                  <a:pt x="137820" y="58991"/>
                </a:lnTo>
                <a:lnTo>
                  <a:pt x="137820" y="113220"/>
                </a:lnTo>
                <a:lnTo>
                  <a:pt x="169379" y="113220"/>
                </a:lnTo>
                <a:lnTo>
                  <a:pt x="169379" y="58991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20"/>
          <p:cNvSpPr/>
          <p:nvPr/>
        </p:nvSpPr>
        <p:spPr>
          <a:xfrm>
            <a:off x="892029" y="4024362"/>
            <a:ext cx="62444" cy="64616"/>
          </a:xfrm>
          <a:custGeom>
            <a:avLst/>
            <a:gdLst/>
            <a:ahLst/>
            <a:cxnLst/>
            <a:rect l="l" t="t" r="r" b="b"/>
            <a:pathLst>
              <a:path w="73025" h="75564" extrusionOk="0">
                <a:moveTo>
                  <a:pt x="36398" y="0"/>
                </a:moveTo>
                <a:lnTo>
                  <a:pt x="22224" y="2946"/>
                </a:lnTo>
                <a:lnTo>
                  <a:pt x="10655" y="10983"/>
                </a:lnTo>
                <a:lnTo>
                  <a:pt x="2858" y="22904"/>
                </a:lnTo>
                <a:lnTo>
                  <a:pt x="0" y="37503"/>
                </a:lnTo>
                <a:lnTo>
                  <a:pt x="2858" y="52110"/>
                </a:lnTo>
                <a:lnTo>
                  <a:pt x="10655" y="64039"/>
                </a:lnTo>
                <a:lnTo>
                  <a:pt x="22224" y="72082"/>
                </a:lnTo>
                <a:lnTo>
                  <a:pt x="36398" y="75031"/>
                </a:lnTo>
                <a:lnTo>
                  <a:pt x="50566" y="72082"/>
                </a:lnTo>
                <a:lnTo>
                  <a:pt x="62136" y="64039"/>
                </a:lnTo>
                <a:lnTo>
                  <a:pt x="69936" y="52110"/>
                </a:lnTo>
                <a:lnTo>
                  <a:pt x="72796" y="37503"/>
                </a:lnTo>
                <a:lnTo>
                  <a:pt x="69936" y="22904"/>
                </a:lnTo>
                <a:lnTo>
                  <a:pt x="62136" y="10983"/>
                </a:lnTo>
                <a:lnTo>
                  <a:pt x="50566" y="2946"/>
                </a:lnTo>
                <a:lnTo>
                  <a:pt x="3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20"/>
          <p:cNvSpPr/>
          <p:nvPr/>
        </p:nvSpPr>
        <p:spPr>
          <a:xfrm>
            <a:off x="537092" y="4398605"/>
            <a:ext cx="144979" cy="97195"/>
          </a:xfrm>
          <a:custGeom>
            <a:avLst/>
            <a:gdLst/>
            <a:ahLst/>
            <a:cxnLst/>
            <a:rect l="l" t="t" r="r" b="b"/>
            <a:pathLst>
              <a:path w="169544" h="113664" extrusionOk="0">
                <a:moveTo>
                  <a:pt x="169379" y="58991"/>
                </a:moveTo>
                <a:lnTo>
                  <a:pt x="137820" y="58991"/>
                </a:lnTo>
                <a:lnTo>
                  <a:pt x="137820" y="113220"/>
                </a:lnTo>
                <a:lnTo>
                  <a:pt x="169379" y="113220"/>
                </a:lnTo>
                <a:lnTo>
                  <a:pt x="169379" y="58991"/>
                </a:lnTo>
                <a:close/>
              </a:path>
              <a:path w="169544" h="113664" extrusionOk="0">
                <a:moveTo>
                  <a:pt x="123190" y="0"/>
                </a:moveTo>
                <a:lnTo>
                  <a:pt x="46799" y="38"/>
                </a:lnTo>
                <a:lnTo>
                  <a:pt x="3354" y="31381"/>
                </a:lnTo>
                <a:lnTo>
                  <a:pt x="0" y="49758"/>
                </a:lnTo>
                <a:lnTo>
                  <a:pt x="0" y="113207"/>
                </a:lnTo>
                <a:lnTo>
                  <a:pt x="31381" y="113207"/>
                </a:lnTo>
                <a:lnTo>
                  <a:pt x="31381" y="58991"/>
                </a:lnTo>
                <a:lnTo>
                  <a:pt x="169379" y="58991"/>
                </a:lnTo>
                <a:lnTo>
                  <a:pt x="169379" y="49047"/>
                </a:lnTo>
                <a:lnTo>
                  <a:pt x="165764" y="29896"/>
                </a:lnTo>
                <a:lnTo>
                  <a:pt x="155890" y="14312"/>
                </a:lnTo>
                <a:lnTo>
                  <a:pt x="141213" y="3834"/>
                </a:lnTo>
                <a:lnTo>
                  <a:pt x="123190" y="0"/>
                </a:lnTo>
                <a:close/>
              </a:path>
              <a:path w="169544" h="113664" extrusionOk="0">
                <a:moveTo>
                  <a:pt x="130327" y="58991"/>
                </a:moveTo>
                <a:lnTo>
                  <a:pt x="38671" y="58991"/>
                </a:lnTo>
                <a:lnTo>
                  <a:pt x="38671" y="113207"/>
                </a:lnTo>
                <a:lnTo>
                  <a:pt x="130327" y="113207"/>
                </a:lnTo>
                <a:lnTo>
                  <a:pt x="130327" y="58991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20"/>
          <p:cNvSpPr/>
          <p:nvPr/>
        </p:nvSpPr>
        <p:spPr>
          <a:xfrm>
            <a:off x="578483" y="4325397"/>
            <a:ext cx="62444" cy="64616"/>
          </a:xfrm>
          <a:custGeom>
            <a:avLst/>
            <a:gdLst/>
            <a:ahLst/>
            <a:cxnLst/>
            <a:rect l="l" t="t" r="r" b="b"/>
            <a:pathLst>
              <a:path w="73025" h="75564" extrusionOk="0">
                <a:moveTo>
                  <a:pt x="36398" y="0"/>
                </a:moveTo>
                <a:lnTo>
                  <a:pt x="22229" y="2946"/>
                </a:lnTo>
                <a:lnTo>
                  <a:pt x="10660" y="10983"/>
                </a:lnTo>
                <a:lnTo>
                  <a:pt x="2860" y="22904"/>
                </a:lnTo>
                <a:lnTo>
                  <a:pt x="0" y="37503"/>
                </a:lnTo>
                <a:lnTo>
                  <a:pt x="2860" y="52110"/>
                </a:lnTo>
                <a:lnTo>
                  <a:pt x="10660" y="64039"/>
                </a:lnTo>
                <a:lnTo>
                  <a:pt x="22229" y="72082"/>
                </a:lnTo>
                <a:lnTo>
                  <a:pt x="36398" y="75031"/>
                </a:lnTo>
                <a:lnTo>
                  <a:pt x="50572" y="72082"/>
                </a:lnTo>
                <a:lnTo>
                  <a:pt x="62141" y="64039"/>
                </a:lnTo>
                <a:lnTo>
                  <a:pt x="69938" y="52110"/>
                </a:lnTo>
                <a:lnTo>
                  <a:pt x="72796" y="37503"/>
                </a:lnTo>
                <a:lnTo>
                  <a:pt x="69938" y="22904"/>
                </a:lnTo>
                <a:lnTo>
                  <a:pt x="62141" y="10983"/>
                </a:lnTo>
                <a:lnTo>
                  <a:pt x="50572" y="2946"/>
                </a:lnTo>
                <a:lnTo>
                  <a:pt x="3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20"/>
          <p:cNvSpPr/>
          <p:nvPr/>
        </p:nvSpPr>
        <p:spPr>
          <a:xfrm>
            <a:off x="537092" y="4398605"/>
            <a:ext cx="144979" cy="97195"/>
          </a:xfrm>
          <a:custGeom>
            <a:avLst/>
            <a:gdLst/>
            <a:ahLst/>
            <a:cxnLst/>
            <a:rect l="l" t="t" r="r" b="b"/>
            <a:pathLst>
              <a:path w="169544" h="113664" extrusionOk="0">
                <a:moveTo>
                  <a:pt x="169379" y="58991"/>
                </a:moveTo>
                <a:lnTo>
                  <a:pt x="137820" y="58991"/>
                </a:lnTo>
                <a:lnTo>
                  <a:pt x="137820" y="113220"/>
                </a:lnTo>
                <a:lnTo>
                  <a:pt x="169379" y="113220"/>
                </a:lnTo>
                <a:lnTo>
                  <a:pt x="169379" y="58991"/>
                </a:lnTo>
                <a:close/>
              </a:path>
              <a:path w="169544" h="113664" extrusionOk="0">
                <a:moveTo>
                  <a:pt x="123190" y="0"/>
                </a:moveTo>
                <a:lnTo>
                  <a:pt x="46799" y="38"/>
                </a:lnTo>
                <a:lnTo>
                  <a:pt x="3354" y="31381"/>
                </a:lnTo>
                <a:lnTo>
                  <a:pt x="0" y="49758"/>
                </a:lnTo>
                <a:lnTo>
                  <a:pt x="0" y="113207"/>
                </a:lnTo>
                <a:lnTo>
                  <a:pt x="31381" y="113207"/>
                </a:lnTo>
                <a:lnTo>
                  <a:pt x="31381" y="58991"/>
                </a:lnTo>
                <a:lnTo>
                  <a:pt x="169379" y="58991"/>
                </a:lnTo>
                <a:lnTo>
                  <a:pt x="169379" y="49047"/>
                </a:lnTo>
                <a:lnTo>
                  <a:pt x="165764" y="29896"/>
                </a:lnTo>
                <a:lnTo>
                  <a:pt x="155890" y="14312"/>
                </a:lnTo>
                <a:lnTo>
                  <a:pt x="141213" y="3834"/>
                </a:lnTo>
                <a:lnTo>
                  <a:pt x="123190" y="0"/>
                </a:lnTo>
                <a:close/>
              </a:path>
              <a:path w="169544" h="113664" extrusionOk="0">
                <a:moveTo>
                  <a:pt x="130327" y="58991"/>
                </a:moveTo>
                <a:lnTo>
                  <a:pt x="38671" y="58991"/>
                </a:lnTo>
                <a:lnTo>
                  <a:pt x="38671" y="113207"/>
                </a:lnTo>
                <a:lnTo>
                  <a:pt x="130327" y="113207"/>
                </a:lnTo>
                <a:lnTo>
                  <a:pt x="130327" y="58991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20"/>
          <p:cNvSpPr/>
          <p:nvPr/>
        </p:nvSpPr>
        <p:spPr>
          <a:xfrm>
            <a:off x="475434" y="3946077"/>
            <a:ext cx="273668" cy="307334"/>
          </a:xfrm>
          <a:custGeom>
            <a:avLst/>
            <a:gdLst/>
            <a:ahLst/>
            <a:cxnLst/>
            <a:rect l="l" t="t" r="r" b="b"/>
            <a:pathLst>
              <a:path w="320039" h="359410" extrusionOk="0">
                <a:moveTo>
                  <a:pt x="170105" y="0"/>
                </a:moveTo>
                <a:lnTo>
                  <a:pt x="119026" y="4946"/>
                </a:lnTo>
                <a:lnTo>
                  <a:pt x="72121" y="25828"/>
                </a:lnTo>
                <a:lnTo>
                  <a:pt x="35425" y="59045"/>
                </a:lnTo>
                <a:lnTo>
                  <a:pt x="10772" y="101377"/>
                </a:lnTo>
                <a:lnTo>
                  <a:pt x="0" y="149603"/>
                </a:lnTo>
                <a:lnTo>
                  <a:pt x="4941" y="200501"/>
                </a:lnTo>
                <a:lnTo>
                  <a:pt x="15556" y="229362"/>
                </a:lnTo>
                <a:lnTo>
                  <a:pt x="31000" y="254884"/>
                </a:lnTo>
                <a:lnTo>
                  <a:pt x="50567" y="276712"/>
                </a:lnTo>
                <a:lnTo>
                  <a:pt x="73547" y="294494"/>
                </a:lnTo>
                <a:lnTo>
                  <a:pt x="31472" y="358921"/>
                </a:lnTo>
                <a:lnTo>
                  <a:pt x="200509" y="314572"/>
                </a:lnTo>
                <a:lnTo>
                  <a:pt x="247262" y="293874"/>
                </a:lnTo>
                <a:lnTo>
                  <a:pt x="283939" y="260748"/>
                </a:lnTo>
                <a:lnTo>
                  <a:pt x="297009" y="238355"/>
                </a:lnTo>
                <a:lnTo>
                  <a:pt x="192159" y="238355"/>
                </a:lnTo>
                <a:lnTo>
                  <a:pt x="178144" y="232340"/>
                </a:lnTo>
                <a:lnTo>
                  <a:pt x="137097" y="204037"/>
                </a:lnTo>
                <a:lnTo>
                  <a:pt x="111255" y="171936"/>
                </a:lnTo>
                <a:lnTo>
                  <a:pt x="97350" y="141896"/>
                </a:lnTo>
                <a:lnTo>
                  <a:pt x="92114" y="119780"/>
                </a:lnTo>
                <a:lnTo>
                  <a:pt x="96382" y="104548"/>
                </a:lnTo>
                <a:lnTo>
                  <a:pt x="108359" y="91730"/>
                </a:lnTo>
                <a:lnTo>
                  <a:pt x="120834" y="82891"/>
                </a:lnTo>
                <a:lnTo>
                  <a:pt x="126595" y="79597"/>
                </a:lnTo>
                <a:lnTo>
                  <a:pt x="297178" y="79597"/>
                </a:lnTo>
                <a:lnTo>
                  <a:pt x="293877" y="72118"/>
                </a:lnTo>
                <a:lnTo>
                  <a:pt x="260750" y="35423"/>
                </a:lnTo>
                <a:lnTo>
                  <a:pt x="218420" y="10771"/>
                </a:lnTo>
                <a:lnTo>
                  <a:pt x="170105" y="0"/>
                </a:lnTo>
                <a:close/>
              </a:path>
              <a:path w="320039" h="359410" extrusionOk="0">
                <a:moveTo>
                  <a:pt x="318026" y="176625"/>
                </a:moveTo>
                <a:lnTo>
                  <a:pt x="195962" y="176625"/>
                </a:lnTo>
                <a:lnTo>
                  <a:pt x="229312" y="208083"/>
                </a:lnTo>
                <a:lnTo>
                  <a:pt x="212947" y="228500"/>
                </a:lnTo>
                <a:lnTo>
                  <a:pt x="202161" y="237833"/>
                </a:lnTo>
                <a:lnTo>
                  <a:pt x="192159" y="238355"/>
                </a:lnTo>
                <a:lnTo>
                  <a:pt x="297009" y="238355"/>
                </a:lnTo>
                <a:lnTo>
                  <a:pt x="308646" y="218416"/>
                </a:lnTo>
                <a:lnTo>
                  <a:pt x="318026" y="176625"/>
                </a:lnTo>
                <a:close/>
              </a:path>
              <a:path w="320039" h="359410" extrusionOk="0">
                <a:moveTo>
                  <a:pt x="297178" y="79597"/>
                </a:moveTo>
                <a:lnTo>
                  <a:pt x="126595" y="79597"/>
                </a:lnTo>
                <a:lnTo>
                  <a:pt x="150102" y="119018"/>
                </a:lnTo>
                <a:lnTo>
                  <a:pt x="135692" y="126802"/>
                </a:lnTo>
                <a:lnTo>
                  <a:pt x="128638" y="131567"/>
                </a:lnTo>
                <a:lnTo>
                  <a:pt x="126916" y="135268"/>
                </a:lnTo>
                <a:lnTo>
                  <a:pt x="128500" y="139859"/>
                </a:lnTo>
                <a:lnTo>
                  <a:pt x="142804" y="164619"/>
                </a:lnTo>
                <a:lnTo>
                  <a:pt x="156541" y="181029"/>
                </a:lnTo>
                <a:lnTo>
                  <a:pt x="166869" y="190118"/>
                </a:lnTo>
                <a:lnTo>
                  <a:pt x="170943" y="192919"/>
                </a:lnTo>
                <a:lnTo>
                  <a:pt x="178051" y="191654"/>
                </a:lnTo>
                <a:lnTo>
                  <a:pt x="186296" y="185910"/>
                </a:lnTo>
                <a:lnTo>
                  <a:pt x="193119" y="179598"/>
                </a:lnTo>
                <a:lnTo>
                  <a:pt x="195962" y="176625"/>
                </a:lnTo>
                <a:lnTo>
                  <a:pt x="318026" y="176625"/>
                </a:lnTo>
                <a:lnTo>
                  <a:pt x="319490" y="170099"/>
                </a:lnTo>
                <a:lnTo>
                  <a:pt x="314580" y="119018"/>
                </a:lnTo>
                <a:lnTo>
                  <a:pt x="297178" y="7959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441;p25"/>
          <p:cNvSpPr txBox="1"/>
          <p:nvPr/>
        </p:nvSpPr>
        <p:spPr>
          <a:xfrm>
            <a:off x="955028" y="693052"/>
            <a:ext cx="8279662" cy="58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noAutofit/>
          </a:bodyPr>
          <a:lstStyle/>
          <a:p>
            <a:pPr marL="10860" marR="4344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95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PRIMA CALLS STRUCTURE</a:t>
            </a:r>
            <a:endParaRPr sz="295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0" name="Google Shape;438;p25"/>
          <p:cNvSpPr/>
          <p:nvPr/>
        </p:nvSpPr>
        <p:spPr>
          <a:xfrm>
            <a:off x="7325375" y="6169885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868;p38"/>
          <p:cNvSpPr/>
          <p:nvPr/>
        </p:nvSpPr>
        <p:spPr>
          <a:xfrm>
            <a:off x="1086" y="6051706"/>
            <a:ext cx="9142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869;p38"/>
          <p:cNvSpPr/>
          <p:nvPr/>
        </p:nvSpPr>
        <p:spPr>
          <a:xfrm>
            <a:off x="7326461" y="6176544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3030616" y="0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61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838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21"/>
          <p:cNvSpPr/>
          <p:nvPr/>
        </p:nvSpPr>
        <p:spPr>
          <a:xfrm>
            <a:off x="7325375" y="6013634"/>
            <a:ext cx="1426475" cy="44266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437;p25"/>
          <p:cNvSpPr/>
          <p:nvPr/>
        </p:nvSpPr>
        <p:spPr>
          <a:xfrm>
            <a:off x="0" y="6045180"/>
            <a:ext cx="9142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441;p25"/>
          <p:cNvSpPr txBox="1"/>
          <p:nvPr/>
        </p:nvSpPr>
        <p:spPr>
          <a:xfrm>
            <a:off x="1007637" y="679157"/>
            <a:ext cx="6821869" cy="489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noAutofit/>
          </a:bodyPr>
          <a:lstStyle/>
          <a:p>
            <a:pPr marL="10860" marR="4344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95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PRIMA Programme Structure</a:t>
            </a:r>
            <a:endParaRPr sz="295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3" name="Google Shape;438;p25"/>
          <p:cNvSpPr/>
          <p:nvPr/>
        </p:nvSpPr>
        <p:spPr>
          <a:xfrm>
            <a:off x="7325375" y="6169885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Rectangle 101"/>
          <p:cNvSpPr>
            <a:spLocks noChangeArrowheads="1"/>
          </p:cNvSpPr>
          <p:nvPr/>
        </p:nvSpPr>
        <p:spPr bwMode="auto">
          <a:xfrm>
            <a:off x="3030616" y="0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03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1" y="1643435"/>
            <a:ext cx="8153400" cy="4065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8621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5" name="Google Shape;595;p17"/>
          <p:cNvGraphicFramePr/>
          <p:nvPr>
            <p:extLst>
              <p:ext uri="{D42A27DB-BD31-4B8C-83A1-F6EECF244321}">
                <p14:modId xmlns:p14="http://schemas.microsoft.com/office/powerpoint/2010/main" val="391448038"/>
              </p:ext>
            </p:extLst>
          </p:nvPr>
        </p:nvGraphicFramePr>
        <p:xfrm>
          <a:off x="228602" y="1600199"/>
          <a:ext cx="8762999" cy="428294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70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5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2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122">
                <a:tc>
                  <a:txBody>
                    <a:bodyPr/>
                    <a:lstStyle/>
                    <a:p>
                      <a:pPr marL="92075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u="none" strike="noStrike" cap="none" noProof="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RIA</a:t>
                      </a:r>
                      <a:r>
                        <a:rPr lang="en-GB" sz="1800" b="1" u="none" strike="noStrike" cap="none" baseline="0" noProof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- </a:t>
                      </a:r>
                      <a:r>
                        <a:rPr lang="en-GB" sz="1800" b="1" u="none" strike="noStrike" cap="none" noProof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Research and Innovation Action</a:t>
                      </a:r>
                      <a:endParaRPr lang="en-GB" sz="1800" b="1" u="none" noProof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GB" sz="1800" b="1" u="none" strike="noStrike" kern="1200" cap="none" noProof="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IA</a:t>
                      </a:r>
                      <a:r>
                        <a:rPr kumimoji="0" lang="en-GB" sz="1800" b="1" u="none" strike="noStrike" kern="1200" cap="none" noProof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- Innovation Action</a:t>
                      </a:r>
                    </a:p>
                  </a:txBody>
                  <a:tcPr marL="0" marR="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GB" sz="1800" b="1" u="none" strike="noStrike" kern="1200" cap="none" noProof="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CSA</a:t>
                      </a:r>
                      <a:r>
                        <a:rPr kumimoji="0" lang="en-GB" sz="1800" b="1" u="none" strike="noStrike" kern="1200" cap="none" noProof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- Coordination and Support Actions</a:t>
                      </a:r>
                    </a:p>
                  </a:txBody>
                  <a:tcPr marL="0" marR="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7279">
                <a:tc>
                  <a:txBody>
                    <a:bodyPr/>
                    <a:lstStyle/>
                    <a:p>
                      <a:pPr marL="92075" marR="295909" lvl="0" indent="0" algn="l" rtl="0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strike="noStrike" cap="none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Funding available for collaborative  research projects tackling clearly  defined challenges which can lead to the  development of new knowledge or new  technology.</a:t>
                      </a:r>
                    </a:p>
                    <a:p>
                      <a:pPr marL="92075" marR="295909" lvl="0" indent="0" algn="l" rtl="0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100" u="none" noProof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92075" marR="295909" lvl="0" indent="0" algn="l" rtl="0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Funding</a:t>
                      </a:r>
                      <a:r>
                        <a:rPr lang="en-GB" sz="1600" u="none" baseline="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Rate: 100%</a:t>
                      </a:r>
                    </a:p>
                    <a:p>
                      <a:pPr marL="92075" marR="295909" lvl="0" indent="0" algn="l" rtl="0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50" u="none" baseline="0" noProof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92075" marR="295909" lvl="0" indent="0" algn="l" rtl="0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baseline="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TRL: 3-5</a:t>
                      </a:r>
                    </a:p>
                    <a:p>
                      <a:pPr marL="92075" marR="295909" lvl="0" indent="0" algn="l" rtl="0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100" u="none" baseline="0" noProof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92075" marR="251459" lvl="0" indent="0" algn="l" defTabSz="914400" rtl="0" eaLnBrk="1" fontAlgn="auto" latinLnBrk="0" hangingPunct="1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u="none" baseline="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Two Stages Submission</a:t>
                      </a:r>
                      <a:endParaRPr lang="en-GB" sz="1600" u="none" noProof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 marR="251459" lvl="0" indent="0" algn="l" rtl="0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600" u="none" strike="noStrike" cap="none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Funding available for closer-to-the-market  activities including prototyping, testing,  demonstrating, piloting, scaling-up etc. for  new or improved products, processes or  services.</a:t>
                      </a:r>
                    </a:p>
                    <a:p>
                      <a:pPr marL="92075" marR="251459" lvl="0" indent="0" algn="l" rtl="0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2400" u="none" strike="noStrike" cap="none" noProof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92075" marR="251459" lvl="0" indent="0" algn="l" defTabSz="914400" rtl="0" eaLnBrk="1" fontAlgn="auto" latinLnBrk="0" hangingPunct="1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u="none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Funding</a:t>
                      </a:r>
                      <a:r>
                        <a:rPr lang="en-GB" sz="1600" u="none" baseline="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Rate: 70% (100% for no-profit entities)</a:t>
                      </a:r>
                    </a:p>
                    <a:p>
                      <a:pPr marL="92075" marR="251459" lvl="0" indent="0" algn="l" defTabSz="914400" rtl="0" eaLnBrk="1" fontAlgn="auto" latinLnBrk="0" hangingPunct="1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u="none" baseline="0" noProof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92075" marR="251459" lvl="0" indent="0" algn="l" defTabSz="914400" rtl="0" eaLnBrk="1" fontAlgn="auto" latinLnBrk="0" hangingPunct="1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u="none" baseline="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TRL: 5-8</a:t>
                      </a:r>
                      <a:endParaRPr lang="en-GB" sz="1600" u="none" noProof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92075" marR="251459" lvl="0" indent="0" algn="l" rtl="0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200" u="none" noProof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92075" marR="251459" lvl="0" indent="0" algn="l" defTabSz="914400" rtl="0" eaLnBrk="1" fontAlgn="auto" latinLnBrk="0" hangingPunct="1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u="none" baseline="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Two Stages Submission</a:t>
                      </a:r>
                      <a:endParaRPr lang="en-GB" sz="1600" u="none" noProof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92075" marR="251459" lvl="0" indent="0" algn="l" rtl="0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600" u="none" noProof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 marR="251459" lvl="0" indent="0" algn="l" rtl="0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600" u="none" strike="noStrike" cap="none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Fund</a:t>
                      </a:r>
                      <a:r>
                        <a:rPr lang="en-GB" sz="1600" u="none" strike="noStrike" cap="none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sym typeface="Calibri"/>
                        </a:rPr>
                        <a:t>ing for activities coordinating or supporting research actions and strategies, such as networking and exchange actions</a:t>
                      </a:r>
                    </a:p>
                    <a:p>
                      <a:pPr marL="92075" marR="251459" lvl="0" indent="0" algn="l" rtl="0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200" u="none" strike="noStrike" cap="none" noProof="0" dirty="0">
                        <a:solidFill>
                          <a:srgbClr val="6B605C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  <a:sym typeface="Calibri"/>
                      </a:endParaRPr>
                    </a:p>
                    <a:p>
                      <a:pPr marL="92075" marR="251459" lvl="0" indent="0" algn="l" rtl="0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200" u="none" strike="noStrike" cap="none" noProof="0" dirty="0">
                        <a:solidFill>
                          <a:srgbClr val="6B605C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  <a:sym typeface="Calibri"/>
                      </a:endParaRPr>
                    </a:p>
                    <a:p>
                      <a:pPr marL="92075" marR="251459" lvl="0" indent="0" algn="l" defTabSz="914400" rtl="0" eaLnBrk="1" fontAlgn="auto" latinLnBrk="0" hangingPunct="1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u="none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Funding</a:t>
                      </a:r>
                      <a:r>
                        <a:rPr lang="en-GB" sz="1600" u="none" baseline="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Rate: 100%</a:t>
                      </a:r>
                    </a:p>
                    <a:p>
                      <a:pPr marL="92075" marR="251459" lvl="0" indent="0" algn="l" defTabSz="914400" rtl="0" eaLnBrk="1" fontAlgn="auto" latinLnBrk="0" hangingPunct="1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u="none" baseline="0" noProof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92075" marR="251459" lvl="0" indent="0" algn="l" defTabSz="914400" rtl="0" eaLnBrk="1" fontAlgn="auto" latinLnBrk="0" hangingPunct="1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u="none" baseline="0" noProof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92075" marR="251459" lvl="0" indent="0" algn="l" defTabSz="914400" rtl="0" eaLnBrk="1" fontAlgn="auto" latinLnBrk="0" hangingPunct="1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u="none" baseline="0" noProof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92075" marR="251459" lvl="0" indent="0" algn="l" defTabSz="914400" rtl="0" eaLnBrk="1" fontAlgn="auto" latinLnBrk="0" hangingPunct="1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700" u="none" baseline="0" noProof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92075" marR="251459" lvl="0" indent="0" algn="l" defTabSz="914400" rtl="0" eaLnBrk="1" fontAlgn="auto" latinLnBrk="0" hangingPunct="1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u="none" baseline="0" noProof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92075" marR="251459" lvl="0" indent="0" algn="l" defTabSz="914400" rtl="0" eaLnBrk="1" fontAlgn="auto" latinLnBrk="0" hangingPunct="1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600" u="none" strike="noStrike" kern="1200" cap="none" noProof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Single Stage Submission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Google Shape;441;p25"/>
          <p:cNvSpPr txBox="1"/>
          <p:nvPr/>
        </p:nvSpPr>
        <p:spPr>
          <a:xfrm>
            <a:off x="924780" y="705464"/>
            <a:ext cx="6821869" cy="49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noAutofit/>
          </a:bodyPr>
          <a:lstStyle/>
          <a:p>
            <a:pPr marL="10860" marR="4344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95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Type of Actions</a:t>
            </a:r>
            <a:endParaRPr sz="295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" name="Google Shape;438;p25"/>
          <p:cNvSpPr/>
          <p:nvPr/>
        </p:nvSpPr>
        <p:spPr>
          <a:xfrm>
            <a:off x="7325375" y="6169885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868;p38"/>
          <p:cNvSpPr/>
          <p:nvPr/>
        </p:nvSpPr>
        <p:spPr>
          <a:xfrm>
            <a:off x="0" y="6054752"/>
            <a:ext cx="9142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69;p38"/>
          <p:cNvSpPr/>
          <p:nvPr/>
        </p:nvSpPr>
        <p:spPr>
          <a:xfrm>
            <a:off x="7325375" y="6179590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30616" y="0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9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839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magine 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71" y="1075125"/>
            <a:ext cx="7764798" cy="4753433"/>
          </a:xfrm>
          <a:prstGeom prst="rect">
            <a:avLst/>
          </a:prstGeom>
        </p:spPr>
      </p:pic>
      <p:sp>
        <p:nvSpPr>
          <p:cNvPr id="9" name="Google Shape;437;p25"/>
          <p:cNvSpPr/>
          <p:nvPr/>
        </p:nvSpPr>
        <p:spPr>
          <a:xfrm>
            <a:off x="0" y="6045047"/>
            <a:ext cx="9142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438;p25"/>
          <p:cNvSpPr/>
          <p:nvPr/>
        </p:nvSpPr>
        <p:spPr>
          <a:xfrm>
            <a:off x="7325375" y="6169885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41;p25"/>
          <p:cNvSpPr txBox="1"/>
          <p:nvPr/>
        </p:nvSpPr>
        <p:spPr>
          <a:xfrm>
            <a:off x="1752600" y="482985"/>
            <a:ext cx="6821869" cy="507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noAutofit/>
          </a:bodyPr>
          <a:lstStyle/>
          <a:p>
            <a:pPr marL="10860" marR="4344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95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Technology Readiness Levels (TRLs)</a:t>
            </a:r>
            <a:endParaRPr sz="295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53200" y="2133600"/>
            <a:ext cx="1295400" cy="762000"/>
          </a:xfrm>
          <a:prstGeom prst="rect">
            <a:avLst/>
          </a:prstGeom>
          <a:solidFill>
            <a:srgbClr val="ADA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553200" y="3810000"/>
            <a:ext cx="1447800" cy="762000"/>
          </a:xfrm>
          <a:prstGeom prst="rect">
            <a:avLst/>
          </a:prstGeom>
          <a:solidFill>
            <a:srgbClr val="E1D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30616" y="0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2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342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5"/>
          <p:cNvSpPr/>
          <p:nvPr/>
        </p:nvSpPr>
        <p:spPr>
          <a:xfrm>
            <a:off x="5204097" y="5705897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5"/>
          <p:cNvSpPr txBox="1"/>
          <p:nvPr/>
        </p:nvSpPr>
        <p:spPr>
          <a:xfrm>
            <a:off x="3832116" y="4977169"/>
            <a:ext cx="1647440" cy="24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600" rIns="0" bIns="0" anchor="t" anchorCtr="0">
            <a:noAutofit/>
          </a:bodyPr>
          <a:lstStyle/>
          <a:p>
            <a:pPr marL="47197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trategic Research and Innovation Agenda</a:t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6968" marR="0" lvl="0" indent="0" algn="l" rtl="0">
              <a:spcBef>
                <a:spcPts val="96"/>
              </a:spcBef>
              <a:spcAft>
                <a:spcPts val="0"/>
              </a:spcAft>
              <a:buNone/>
            </a:pPr>
            <a:r>
              <a:rPr lang="it-IT" sz="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raft - August 10th 2017</a:t>
            </a:r>
            <a:endParaRPr sz="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25"/>
          <p:cNvSpPr/>
          <p:nvPr/>
        </p:nvSpPr>
        <p:spPr>
          <a:xfrm>
            <a:off x="0" y="6045047"/>
            <a:ext cx="9142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5"/>
          <p:cNvSpPr/>
          <p:nvPr/>
        </p:nvSpPr>
        <p:spPr>
          <a:xfrm>
            <a:off x="7325375" y="6169885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3200399"/>
            <a:ext cx="8229600" cy="1081145"/>
          </a:xfrm>
        </p:spPr>
        <p:txBody>
          <a:bodyPr>
            <a:normAutofit fontScale="77500" lnSpcReduction="20000"/>
          </a:bodyPr>
          <a:lstStyle/>
          <a:p>
            <a:pPr marL="25400" indent="0" algn="ctr">
              <a:buNone/>
            </a:pPr>
            <a:r>
              <a:rPr lang="en-GB" sz="4800" dirty="0"/>
              <a:t>2. PRIMA APPLICATION &amp; PROCEDURE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30616" y="0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9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13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38;p25"/>
          <p:cNvSpPr/>
          <p:nvPr/>
        </p:nvSpPr>
        <p:spPr>
          <a:xfrm>
            <a:off x="7325375" y="6169885"/>
            <a:ext cx="1426475" cy="46942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41;p25"/>
          <p:cNvSpPr txBox="1"/>
          <p:nvPr/>
        </p:nvSpPr>
        <p:spPr>
          <a:xfrm>
            <a:off x="609600" y="710308"/>
            <a:ext cx="8458801" cy="58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noAutofit/>
          </a:bodyPr>
          <a:lstStyle/>
          <a:p>
            <a:pPr marL="10860" marR="4344" lvl="0">
              <a:lnSpc>
                <a:spcPct val="100600"/>
              </a:lnSpc>
            </a:pPr>
            <a:r>
              <a:rPr lang="en-US" sz="295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Content and Structure of the Pre-proposal – STAGE 1</a:t>
            </a:r>
          </a:p>
        </p:txBody>
      </p:sp>
      <p:sp>
        <p:nvSpPr>
          <p:cNvPr id="7" name="Google Shape;868;p38"/>
          <p:cNvSpPr/>
          <p:nvPr/>
        </p:nvSpPr>
        <p:spPr>
          <a:xfrm>
            <a:off x="1086" y="6066498"/>
            <a:ext cx="9142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869;p38"/>
          <p:cNvSpPr/>
          <p:nvPr/>
        </p:nvSpPr>
        <p:spPr>
          <a:xfrm>
            <a:off x="7326461" y="6191336"/>
            <a:ext cx="1426475" cy="46942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41;p25"/>
          <p:cNvSpPr txBox="1"/>
          <p:nvPr/>
        </p:nvSpPr>
        <p:spPr>
          <a:xfrm>
            <a:off x="609600" y="1251003"/>
            <a:ext cx="6821869" cy="272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noAutofit/>
          </a:bodyPr>
          <a:lstStyle/>
          <a:p>
            <a:pPr marL="10860" marR="4344" lvl="0">
              <a:lnSpc>
                <a:spcPct val="1006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General Guidelines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15" y="1627387"/>
            <a:ext cx="8362950" cy="425767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51790" y="2209800"/>
            <a:ext cx="3199857" cy="304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FF0000"/>
                </a:solidFill>
              </a:rPr>
              <a:t>XX/XX/XXXX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030616" y="0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3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679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38;p25"/>
          <p:cNvSpPr/>
          <p:nvPr/>
        </p:nvSpPr>
        <p:spPr>
          <a:xfrm>
            <a:off x="7325375" y="6169885"/>
            <a:ext cx="1426475" cy="46942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451" y="1695423"/>
            <a:ext cx="3808749" cy="35548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The pre-proposal must be submitted online on the evaluation system (ANR).</a:t>
            </a:r>
          </a:p>
          <a:p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The link will be announced on the PRIMA website in the corresponding section of the calls and will be </a:t>
            </a:r>
            <a:r>
              <a:rPr lang="en-US" sz="1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open 1 month 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before the deadline for submission</a:t>
            </a:r>
          </a:p>
          <a:p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Main administrative data have to be fill directly online (details in Annex of the guidelines for applicants: how to use the website with screenshots….)</a:t>
            </a:r>
          </a:p>
          <a:p>
            <a:endParaRPr lang="en-US" sz="15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Submit the pdf of the pre proposal following the template (available on PRIMA website)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714008"/>
            <a:ext cx="4953601" cy="35362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Google Shape;441;p25"/>
          <p:cNvSpPr txBox="1"/>
          <p:nvPr/>
        </p:nvSpPr>
        <p:spPr>
          <a:xfrm>
            <a:off x="525808" y="685800"/>
            <a:ext cx="8466393" cy="58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noAutofit/>
          </a:bodyPr>
          <a:lstStyle/>
          <a:p>
            <a:pPr marL="10860" marR="4344" lvl="0">
              <a:lnSpc>
                <a:spcPct val="100600"/>
              </a:lnSpc>
            </a:pPr>
            <a:r>
              <a:rPr lang="en-US" sz="295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Content and Structure of the Pre-proposal – STAGE 1</a:t>
            </a:r>
          </a:p>
        </p:txBody>
      </p:sp>
      <p:sp>
        <p:nvSpPr>
          <p:cNvPr id="7" name="Google Shape;868;p38"/>
          <p:cNvSpPr/>
          <p:nvPr/>
        </p:nvSpPr>
        <p:spPr>
          <a:xfrm>
            <a:off x="1086" y="6066498"/>
            <a:ext cx="9142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869;p38"/>
          <p:cNvSpPr/>
          <p:nvPr/>
        </p:nvSpPr>
        <p:spPr>
          <a:xfrm>
            <a:off x="7326461" y="6191336"/>
            <a:ext cx="1426475" cy="46942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41;p25"/>
          <p:cNvSpPr txBox="1"/>
          <p:nvPr/>
        </p:nvSpPr>
        <p:spPr>
          <a:xfrm>
            <a:off x="609600" y="1251003"/>
            <a:ext cx="6821869" cy="272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noAutofit/>
          </a:bodyPr>
          <a:lstStyle/>
          <a:p>
            <a:pPr marL="10860" marR="4344" lvl="0">
              <a:lnSpc>
                <a:spcPct val="1006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General information about the project – PART I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030616" y="0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5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371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5"/>
          <p:cNvSpPr/>
          <p:nvPr/>
        </p:nvSpPr>
        <p:spPr>
          <a:xfrm>
            <a:off x="5204097" y="5705897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5"/>
          <p:cNvSpPr txBox="1"/>
          <p:nvPr/>
        </p:nvSpPr>
        <p:spPr>
          <a:xfrm>
            <a:off x="3832116" y="4977169"/>
            <a:ext cx="1647440" cy="24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600" rIns="0" bIns="0" anchor="t" anchorCtr="0">
            <a:noAutofit/>
          </a:bodyPr>
          <a:lstStyle/>
          <a:p>
            <a:pPr marL="47197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trategic Research and Innovation Agenda</a:t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6968" marR="0" lvl="0" indent="0" algn="l" rtl="0">
              <a:spcBef>
                <a:spcPts val="96"/>
              </a:spcBef>
              <a:spcAft>
                <a:spcPts val="0"/>
              </a:spcAft>
              <a:buNone/>
            </a:pPr>
            <a:r>
              <a:rPr lang="it-IT" sz="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raft - August 10th 2017</a:t>
            </a:r>
            <a:endParaRPr sz="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25"/>
          <p:cNvSpPr/>
          <p:nvPr/>
        </p:nvSpPr>
        <p:spPr>
          <a:xfrm>
            <a:off x="0" y="6045047"/>
            <a:ext cx="9142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5"/>
          <p:cNvSpPr/>
          <p:nvPr/>
        </p:nvSpPr>
        <p:spPr>
          <a:xfrm>
            <a:off x="7325375" y="6169885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808" y="1514861"/>
            <a:ext cx="8008593" cy="43136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495800" y="1981200"/>
            <a:ext cx="3199857" cy="304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FF0000"/>
                </a:solidFill>
              </a:rPr>
              <a:t>XX/XX/XXXX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Google Shape;441;p25"/>
          <p:cNvSpPr txBox="1"/>
          <p:nvPr/>
        </p:nvSpPr>
        <p:spPr>
          <a:xfrm>
            <a:off x="525808" y="605590"/>
            <a:ext cx="8466393" cy="58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noAutofit/>
          </a:bodyPr>
          <a:lstStyle/>
          <a:p>
            <a:pPr marL="10860" marR="4344" lvl="0">
              <a:lnSpc>
                <a:spcPct val="100600"/>
              </a:lnSpc>
            </a:pPr>
            <a:r>
              <a:rPr lang="en-US" sz="295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Content and Structure of the Full Proposal – STAGE 2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030616" y="0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4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187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5"/>
          <p:cNvSpPr/>
          <p:nvPr/>
        </p:nvSpPr>
        <p:spPr>
          <a:xfrm>
            <a:off x="5204097" y="5705897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5"/>
          <p:cNvSpPr txBox="1"/>
          <p:nvPr/>
        </p:nvSpPr>
        <p:spPr>
          <a:xfrm>
            <a:off x="3832116" y="4977169"/>
            <a:ext cx="1647440" cy="24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600" rIns="0" bIns="0" anchor="t" anchorCtr="0">
            <a:noAutofit/>
          </a:bodyPr>
          <a:lstStyle/>
          <a:p>
            <a:pPr marL="47197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trategic Research and Innovation Agenda</a:t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6968" marR="0" lvl="0" indent="0" algn="l" rtl="0">
              <a:spcBef>
                <a:spcPts val="96"/>
              </a:spcBef>
              <a:spcAft>
                <a:spcPts val="0"/>
              </a:spcAft>
              <a:buNone/>
            </a:pPr>
            <a:r>
              <a:rPr lang="it-IT" sz="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raft - August 10th 2017</a:t>
            </a:r>
            <a:endParaRPr sz="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25"/>
          <p:cNvSpPr/>
          <p:nvPr/>
        </p:nvSpPr>
        <p:spPr>
          <a:xfrm>
            <a:off x="0" y="6045047"/>
            <a:ext cx="9142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365;p36"/>
          <p:cNvSpPr txBox="1">
            <a:spLocks noGrp="1"/>
          </p:cNvSpPr>
          <p:nvPr>
            <p:ph type="body" idx="1"/>
          </p:nvPr>
        </p:nvSpPr>
        <p:spPr>
          <a:xfrm>
            <a:off x="178609" y="1652063"/>
            <a:ext cx="5491157" cy="410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" indent="0">
              <a:buNone/>
            </a:pPr>
            <a:r>
              <a:rPr lang="en-GB" sz="1700" b="1" dirty="0"/>
              <a:t>CALL SECTION</a:t>
            </a:r>
          </a:p>
          <a:p>
            <a:pPr marL="25400" indent="0">
              <a:buNone/>
            </a:pPr>
            <a:r>
              <a:rPr lang="en-GB" sz="1700" dirty="0"/>
              <a:t>- Information and guidelines for each call</a:t>
            </a:r>
          </a:p>
          <a:p>
            <a:pPr marL="25400" indent="0">
              <a:buNone/>
            </a:pPr>
            <a:r>
              <a:rPr lang="en-GB" sz="1700" dirty="0"/>
              <a:t>- Templates</a:t>
            </a:r>
          </a:p>
          <a:p>
            <a:pPr marL="25400" indent="0">
              <a:buNone/>
            </a:pPr>
            <a:r>
              <a:rPr lang="en-GB" sz="1700" dirty="0"/>
              <a:t>- Link to submission website (one link per call)</a:t>
            </a:r>
          </a:p>
          <a:p>
            <a:endParaRPr lang="en-GB" sz="1700" dirty="0"/>
          </a:p>
          <a:p>
            <a:pPr marL="25400" indent="0">
              <a:buNone/>
            </a:pPr>
            <a:r>
              <a:rPr lang="en-GB" sz="1700" b="1" dirty="0"/>
              <a:t>PARTNERING TOOL</a:t>
            </a:r>
          </a:p>
          <a:p>
            <a:pPr marL="25400" indent="0">
              <a:buNone/>
            </a:pPr>
            <a:r>
              <a:rPr lang="en-GB" sz="1700" dirty="0"/>
              <a:t>Applicants can post and read offers to look for partners</a:t>
            </a:r>
          </a:p>
          <a:p>
            <a:endParaRPr lang="en-GB" sz="1700" dirty="0"/>
          </a:p>
          <a:p>
            <a:pPr marL="25400" indent="0">
              <a:buNone/>
            </a:pPr>
            <a:r>
              <a:rPr lang="en-GB" sz="1700" b="1" dirty="0"/>
              <a:t>EXPERT REGISTRATION TOOL</a:t>
            </a:r>
          </a:p>
          <a:p>
            <a:pPr marL="25400" indent="0">
              <a:buNone/>
            </a:pPr>
            <a:r>
              <a:rPr lang="en-GB" sz="1700" dirty="0"/>
              <a:t>To register as expert to take part in the evaluation of the proposals submitted to PRIMA calls</a:t>
            </a:r>
          </a:p>
          <a:p>
            <a:pPr marL="0" indent="0">
              <a:buNone/>
            </a:pPr>
            <a:endParaRPr lang="en-GB" sz="17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700" dirty="0"/>
          </a:p>
        </p:txBody>
      </p:sp>
      <p:sp>
        <p:nvSpPr>
          <p:cNvPr id="11" name="Google Shape;438;p25"/>
          <p:cNvSpPr/>
          <p:nvPr/>
        </p:nvSpPr>
        <p:spPr>
          <a:xfrm>
            <a:off x="7325375" y="6169885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1914" y="4977169"/>
            <a:ext cx="2992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http://prima-med.org/</a:t>
            </a:r>
            <a:r>
              <a:rPr lang="en-GB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</a:p>
        </p:txBody>
      </p:sp>
      <p:sp>
        <p:nvSpPr>
          <p:cNvPr id="13" name="Google Shape;441;p25"/>
          <p:cNvSpPr txBox="1"/>
          <p:nvPr/>
        </p:nvSpPr>
        <p:spPr>
          <a:xfrm>
            <a:off x="924780" y="707614"/>
            <a:ext cx="8466393" cy="58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noAutofit/>
          </a:bodyPr>
          <a:lstStyle/>
          <a:p>
            <a:pPr marL="10860" marR="4344" lvl="0">
              <a:lnSpc>
                <a:spcPct val="100600"/>
              </a:lnSpc>
            </a:pPr>
            <a:r>
              <a:rPr lang="en-US" sz="295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PRIMA Website, where to find all these data?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030616" y="0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4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2891CA-33DC-4374-8C6A-D4A74D8646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1541091"/>
            <a:ext cx="3632747" cy="1993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30C0CD-9E47-4C03-AB36-AFC1239441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1273" y="1796171"/>
            <a:ext cx="1382822" cy="3108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851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5"/>
          <p:cNvSpPr/>
          <p:nvPr/>
        </p:nvSpPr>
        <p:spPr>
          <a:xfrm>
            <a:off x="5204097" y="5705897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5"/>
          <p:cNvSpPr txBox="1"/>
          <p:nvPr/>
        </p:nvSpPr>
        <p:spPr>
          <a:xfrm>
            <a:off x="3832116" y="4977169"/>
            <a:ext cx="1647440" cy="24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600" rIns="0" bIns="0" anchor="t" anchorCtr="0">
            <a:noAutofit/>
          </a:bodyPr>
          <a:lstStyle/>
          <a:p>
            <a:pPr marL="47197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trategic Research and Innovation Agenda</a:t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6968" marR="0" lvl="0" indent="0" algn="l" rtl="0">
              <a:spcBef>
                <a:spcPts val="96"/>
              </a:spcBef>
              <a:spcAft>
                <a:spcPts val="0"/>
              </a:spcAft>
              <a:buNone/>
            </a:pPr>
            <a:r>
              <a:rPr lang="it-IT" sz="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raft - August 10th 2017</a:t>
            </a:r>
            <a:endParaRPr sz="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25"/>
          <p:cNvSpPr/>
          <p:nvPr/>
        </p:nvSpPr>
        <p:spPr>
          <a:xfrm>
            <a:off x="0" y="6045047"/>
            <a:ext cx="9142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5"/>
          <p:cNvSpPr/>
          <p:nvPr/>
        </p:nvSpPr>
        <p:spPr>
          <a:xfrm>
            <a:off x="7325375" y="6169885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93650" y="2743200"/>
            <a:ext cx="8458200" cy="838200"/>
          </a:xfrm>
        </p:spPr>
        <p:txBody>
          <a:bodyPr>
            <a:normAutofit lnSpcReduction="10000"/>
          </a:bodyPr>
          <a:lstStyle/>
          <a:p>
            <a:pPr marL="25400" indent="0" algn="ctr">
              <a:buNone/>
            </a:pP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PRIMA Overview &amp; History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30616" y="0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0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404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38;p25"/>
          <p:cNvSpPr/>
          <p:nvPr/>
        </p:nvSpPr>
        <p:spPr>
          <a:xfrm>
            <a:off x="7325375" y="6169885"/>
            <a:ext cx="1426475" cy="46942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68;p38"/>
          <p:cNvSpPr/>
          <p:nvPr/>
        </p:nvSpPr>
        <p:spPr>
          <a:xfrm>
            <a:off x="1086" y="6047247"/>
            <a:ext cx="9142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869;p38"/>
          <p:cNvSpPr/>
          <p:nvPr/>
        </p:nvSpPr>
        <p:spPr>
          <a:xfrm>
            <a:off x="7326461" y="6172085"/>
            <a:ext cx="1426475" cy="46942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41;p25"/>
          <p:cNvSpPr txBox="1"/>
          <p:nvPr/>
        </p:nvSpPr>
        <p:spPr>
          <a:xfrm>
            <a:off x="924780" y="704651"/>
            <a:ext cx="8466393" cy="58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noAutofit/>
          </a:bodyPr>
          <a:lstStyle/>
          <a:p>
            <a:pPr marL="10860" marR="4344" lvl="0">
              <a:lnSpc>
                <a:spcPct val="100600"/>
              </a:lnSpc>
            </a:pPr>
            <a:r>
              <a:rPr lang="en-US" sz="295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PRIMA Website, where to find all these data?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81" y="1542899"/>
            <a:ext cx="4219036" cy="27676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14950"/>
          <a:stretch/>
        </p:blipFill>
        <p:spPr>
          <a:xfrm>
            <a:off x="464911" y="4324586"/>
            <a:ext cx="3522056" cy="17903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535465"/>
            <a:ext cx="4219036" cy="4572001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030616" y="0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3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177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D6980-0510-472A-A73B-22BF760A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99D718-7353-4036-B7A8-1C15FD5F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5EEB6-E792-4B24-AB19-2A277B16D58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C7E6A-96F1-4BC9-AC42-755E9C497ED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ángulo">
            <a:extLst>
              <a:ext uri="{FF2B5EF4-FFF2-40B4-BE49-F238E27FC236}">
                <a16:creationId xmlns:a16="http://schemas.microsoft.com/office/drawing/2014/main" id="{48868E71-9BCF-4BAF-BFC6-7C2711238B0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75BA"/>
          </a:solidFill>
          <a:ln w="12700">
            <a:miter lim="400000"/>
          </a:ln>
        </p:spPr>
        <p:txBody>
          <a:bodyPr lIns="20202" tIns="20202" rIns="20202" bIns="20202" anchor="ctr"/>
          <a:lstStyle/>
          <a:p>
            <a:pPr algn="ctr" defTabSz="328282" eaLnBrk="1" fontAlgn="auto" hangingPunct="1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72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Imagen" descr="Imagen">
            <a:extLst>
              <a:ext uri="{FF2B5EF4-FFF2-40B4-BE49-F238E27FC236}">
                <a16:creationId xmlns:a16="http://schemas.microsoft.com/office/drawing/2014/main" id="{AF47BD1A-B943-4504-BAF0-69EC2ADF7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99" y="193516"/>
            <a:ext cx="2651001" cy="797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" name="Imagen" descr="Imagen">
            <a:extLst>
              <a:ext uri="{FF2B5EF4-FFF2-40B4-BE49-F238E27FC236}">
                <a16:creationId xmlns:a16="http://schemas.microsoft.com/office/drawing/2014/main" id="{E4D3DB50-2047-4466-9476-87072544D4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6230938"/>
            <a:ext cx="2698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Imagen" descr="Imagen">
            <a:extLst>
              <a:ext uri="{FF2B5EF4-FFF2-40B4-BE49-F238E27FC236}">
                <a16:creationId xmlns:a16="http://schemas.microsoft.com/office/drawing/2014/main" id="{413E3B7B-2DE0-4DAB-A157-4C9F00D708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6273800"/>
            <a:ext cx="26828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9" name="Imagen" descr="Imagen">
            <a:extLst>
              <a:ext uri="{FF2B5EF4-FFF2-40B4-BE49-F238E27FC236}">
                <a16:creationId xmlns:a16="http://schemas.microsoft.com/office/drawing/2014/main" id="{EF55F76D-0653-4F44-9821-8D5F81A204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6273800"/>
            <a:ext cx="26828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" name="@PRIMAInnovation">
            <a:extLst>
              <a:ext uri="{FF2B5EF4-FFF2-40B4-BE49-F238E27FC236}">
                <a16:creationId xmlns:a16="http://schemas.microsoft.com/office/drawing/2014/main" id="{2D8335E5-1471-4CCE-AB34-07405004D6E6}"/>
              </a:ext>
            </a:extLst>
          </p:cNvPr>
          <p:cNvSpPr txBox="1"/>
          <p:nvPr/>
        </p:nvSpPr>
        <p:spPr>
          <a:xfrm>
            <a:off x="2674938" y="6267450"/>
            <a:ext cx="1416050" cy="27146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18319" tIns="18319" rIns="18319" bIns="18319">
            <a:normAutofit fontScale="85000" lnSpcReduction="10000"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594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95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@</a:t>
            </a:r>
            <a:r>
              <a:rPr sz="18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PRIMA</a:t>
            </a:r>
            <a:r>
              <a:rPr lang="en-US" sz="18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Program</a:t>
            </a:r>
            <a:endParaRPr sz="181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1" name="Prima Programme official">
            <a:extLst>
              <a:ext uri="{FF2B5EF4-FFF2-40B4-BE49-F238E27FC236}">
                <a16:creationId xmlns:a16="http://schemas.microsoft.com/office/drawing/2014/main" id="{EA956619-5D89-4A94-AA8D-6D467D503A91}"/>
              </a:ext>
            </a:extLst>
          </p:cNvPr>
          <p:cNvSpPr txBox="1"/>
          <p:nvPr/>
        </p:nvSpPr>
        <p:spPr>
          <a:xfrm>
            <a:off x="4884738" y="6273800"/>
            <a:ext cx="1763712" cy="2571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18319" tIns="18319" rIns="18319" bIns="18319">
            <a:normAutofit fontScale="55000" lnSpcReduction="20000"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594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81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Prima</a:t>
            </a:r>
            <a:r>
              <a:rPr sz="127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sz="217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Program</a:t>
            </a:r>
          </a:p>
        </p:txBody>
      </p:sp>
      <p:sp>
        <p:nvSpPr>
          <p:cNvPr id="12" name="Prima-med YouTube">
            <a:extLst>
              <a:ext uri="{FF2B5EF4-FFF2-40B4-BE49-F238E27FC236}">
                <a16:creationId xmlns:a16="http://schemas.microsoft.com/office/drawing/2014/main" id="{7BAE5B2F-AFB2-4704-86CC-E6287C9CC679}"/>
              </a:ext>
            </a:extLst>
          </p:cNvPr>
          <p:cNvSpPr txBox="1"/>
          <p:nvPr/>
        </p:nvSpPr>
        <p:spPr>
          <a:xfrm>
            <a:off x="6680200" y="6273800"/>
            <a:ext cx="2598738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18319" tIns="18319" rIns="18319" bIns="18319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594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54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Prima-med</a:t>
            </a:r>
            <a:r>
              <a:rPr sz="90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sz="154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YouTube</a:t>
            </a:r>
          </a:p>
        </p:txBody>
      </p:sp>
      <p:pic>
        <p:nvPicPr>
          <p:cNvPr id="13" name="Imagen" descr="Imagen">
            <a:extLst>
              <a:ext uri="{FF2B5EF4-FFF2-40B4-BE49-F238E27FC236}">
                <a16:creationId xmlns:a16="http://schemas.microsoft.com/office/drawing/2014/main" id="{0B1DB131-CA0F-4D77-B175-B036582958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10300"/>
            <a:ext cx="26828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4" name="PrimaProgram">
            <a:extLst>
              <a:ext uri="{FF2B5EF4-FFF2-40B4-BE49-F238E27FC236}">
                <a16:creationId xmlns:a16="http://schemas.microsoft.com/office/drawing/2014/main" id="{2BDCBA33-1F0F-4C0D-9602-FE57C763ECDD}"/>
              </a:ext>
            </a:extLst>
          </p:cNvPr>
          <p:cNvSpPr txBox="1"/>
          <p:nvPr/>
        </p:nvSpPr>
        <p:spPr>
          <a:xfrm>
            <a:off x="622300" y="6205538"/>
            <a:ext cx="1555750" cy="4683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18319" tIns="18319" rIns="18319" bIns="18319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594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81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PrimaProgram</a:t>
            </a:r>
            <a:endParaRPr sz="181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11AB4BFE-2F28-4905-B28A-6D936D438FCC}"/>
              </a:ext>
            </a:extLst>
          </p:cNvPr>
          <p:cNvSpPr txBox="1">
            <a:spLocks/>
          </p:cNvSpPr>
          <p:nvPr/>
        </p:nvSpPr>
        <p:spPr>
          <a:xfrm>
            <a:off x="377952" y="3163888"/>
            <a:ext cx="8290434" cy="2362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Autofit/>
          </a:bodyPr>
          <a:lstStyle>
            <a:lvl1pPr marL="285750" indent="-285750" algn="l" defTabSz="72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2450" indent="-285750" algn="l" defTabSz="72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088" indent="-285750" algn="l" defTabSz="72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85750" algn="l" defTabSz="72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0488" indent="-285750" algn="l" defTabSz="72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150000"/>
              </a:lnSpc>
              <a:spcAft>
                <a:spcPct val="0"/>
              </a:spcAft>
              <a:buNone/>
            </a:pPr>
            <a:r>
              <a:rPr lang="de-D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OMAR AMWAI</a:t>
            </a:r>
          </a:p>
          <a:p>
            <a:pPr marL="0" indent="0" algn="ctr" fontAlgn="base">
              <a:lnSpc>
                <a:spcPct val="150000"/>
              </a:lnSpc>
              <a:spcAft>
                <a:spcPct val="0"/>
              </a:spcAft>
              <a:buNone/>
            </a:pPr>
            <a:r>
              <a:rPr lang="de-DE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DEPUTY DIRECTOR</a:t>
            </a:r>
          </a:p>
          <a:p>
            <a:pPr marL="0" indent="0" algn="ctr" fontAlgn="base">
              <a:lnSpc>
                <a:spcPct val="150000"/>
              </a:lnSpc>
              <a:spcAft>
                <a:spcPct val="0"/>
              </a:spcAft>
              <a:buNone/>
            </a:pPr>
            <a:r>
              <a:rPr lang="de-DE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PRIMA – The 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Partnership for Research and Innovation in the Mediterranean Area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68886B-ACBD-45DF-A4F5-D7DA32173F64}"/>
              </a:ext>
            </a:extLst>
          </p:cNvPr>
          <p:cNvSpPr/>
          <p:nvPr/>
        </p:nvSpPr>
        <p:spPr>
          <a:xfrm>
            <a:off x="846655" y="1333932"/>
            <a:ext cx="7353028" cy="130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ndalus" panose="02020603050405020304" pitchFamily="18" charset="-78"/>
              </a:rPr>
              <a:t>END OF SESSION ONE</a:t>
            </a:r>
            <a:br>
              <a:rPr lang="en-GB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ndalus" panose="02020603050405020304" pitchFamily="18" charset="-78"/>
              </a:rPr>
            </a:br>
            <a:r>
              <a:rPr lang="en-GB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ndalus" panose="02020603050405020304" pitchFamily="18" charset="-78"/>
              </a:rPr>
              <a:t>THANK YOU FOR YOUR ATTENTION</a:t>
            </a:r>
            <a:endParaRPr lang="en-GB" sz="2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827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5"/>
          <p:cNvSpPr/>
          <p:nvPr/>
        </p:nvSpPr>
        <p:spPr>
          <a:xfrm>
            <a:off x="5204097" y="5705897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5"/>
          <p:cNvSpPr txBox="1"/>
          <p:nvPr/>
        </p:nvSpPr>
        <p:spPr>
          <a:xfrm>
            <a:off x="3832116" y="4977169"/>
            <a:ext cx="1647440" cy="24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600" rIns="0" bIns="0" anchor="t" anchorCtr="0">
            <a:noAutofit/>
          </a:bodyPr>
          <a:lstStyle/>
          <a:p>
            <a:pPr marL="47197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trategic Research and Innovation Agenda</a:t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6968" marR="0" lvl="0" indent="0" algn="l" rtl="0">
              <a:spcBef>
                <a:spcPts val="96"/>
              </a:spcBef>
              <a:spcAft>
                <a:spcPts val="0"/>
              </a:spcAft>
              <a:buNone/>
            </a:pPr>
            <a:r>
              <a:rPr lang="it-IT" sz="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raft - August 10th 2017</a:t>
            </a:r>
            <a:endParaRPr sz="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25"/>
          <p:cNvSpPr/>
          <p:nvPr/>
        </p:nvSpPr>
        <p:spPr>
          <a:xfrm>
            <a:off x="0" y="6045047"/>
            <a:ext cx="9142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5"/>
          <p:cNvSpPr/>
          <p:nvPr/>
        </p:nvSpPr>
        <p:spPr>
          <a:xfrm>
            <a:off x="7325375" y="6169885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5"/>
          <p:cNvSpPr txBox="1"/>
          <p:nvPr/>
        </p:nvSpPr>
        <p:spPr>
          <a:xfrm>
            <a:off x="616397" y="699293"/>
            <a:ext cx="8534400" cy="519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noAutofit/>
          </a:bodyPr>
          <a:lstStyle/>
          <a:p>
            <a:pPr marL="12700" lvl="0"/>
            <a:r>
              <a:rPr lang="en-US" sz="295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Challenges in the Mediterranean Area: At a Glance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Climate change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Population growth and food security issues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Water scarcity and overexploitation of natural resources</a:t>
            </a:r>
          </a:p>
          <a:p>
            <a:r>
              <a:rPr lang="it-IT" sz="2400" dirty="0"/>
              <a:t>Unsustainable agricultural practices</a:t>
            </a:r>
          </a:p>
          <a:p>
            <a:r>
              <a:rPr lang="it-IT" sz="2400" dirty="0"/>
              <a:t>Agro-biodiversity loss</a:t>
            </a:r>
          </a:p>
          <a:p>
            <a:r>
              <a:rPr lang="it-IT" sz="2400" dirty="0"/>
              <a:t>Lack of innovation in Mediterranean agro-food </a:t>
            </a:r>
          </a:p>
          <a:p>
            <a:pPr marL="25400" indent="0">
              <a:buNone/>
            </a:pPr>
            <a:r>
              <a:rPr lang="it-IT" sz="2400" dirty="0"/>
              <a:t>value chains</a:t>
            </a:r>
          </a:p>
          <a:p>
            <a:endParaRPr lang="it-IT" sz="2400" dirty="0"/>
          </a:p>
          <a:p>
            <a:endParaRPr lang="it-IT" sz="2400" dirty="0"/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it-IT" sz="2400" dirty="0"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221" y="4625064"/>
            <a:ext cx="3597251" cy="1328332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030616" y="0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1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598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/>
          <p:nvPr/>
        </p:nvSpPr>
        <p:spPr>
          <a:xfrm>
            <a:off x="51839" y="0"/>
            <a:ext cx="6861030" cy="413237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6854003" y="0"/>
            <a:ext cx="2288801" cy="600652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2"/>
          <p:cNvSpPr/>
          <p:nvPr/>
        </p:nvSpPr>
        <p:spPr>
          <a:xfrm>
            <a:off x="0" y="4074263"/>
            <a:ext cx="6861030" cy="230651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6854003" y="5999507"/>
            <a:ext cx="2288801" cy="3812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2"/>
          <p:cNvSpPr/>
          <p:nvPr/>
        </p:nvSpPr>
        <p:spPr>
          <a:xfrm>
            <a:off x="3486763" y="1507989"/>
            <a:ext cx="583250" cy="8423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2"/>
          <p:cNvSpPr/>
          <p:nvPr/>
        </p:nvSpPr>
        <p:spPr>
          <a:xfrm>
            <a:off x="2514980" y="2254974"/>
            <a:ext cx="438270" cy="8398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2"/>
          <p:cNvSpPr/>
          <p:nvPr/>
        </p:nvSpPr>
        <p:spPr>
          <a:xfrm>
            <a:off x="1517523" y="3214734"/>
            <a:ext cx="313198" cy="7997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2"/>
          <p:cNvSpPr/>
          <p:nvPr/>
        </p:nvSpPr>
        <p:spPr>
          <a:xfrm>
            <a:off x="3859745" y="2846510"/>
            <a:ext cx="278924" cy="78039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2"/>
          <p:cNvSpPr/>
          <p:nvPr/>
        </p:nvSpPr>
        <p:spPr>
          <a:xfrm>
            <a:off x="7020019" y="3459559"/>
            <a:ext cx="226590" cy="83219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2"/>
          <p:cNvSpPr/>
          <p:nvPr/>
        </p:nvSpPr>
        <p:spPr>
          <a:xfrm>
            <a:off x="5875704" y="4105168"/>
            <a:ext cx="416139" cy="79982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2"/>
          <p:cNvSpPr/>
          <p:nvPr/>
        </p:nvSpPr>
        <p:spPr>
          <a:xfrm>
            <a:off x="694401" y="3036905"/>
            <a:ext cx="379171" cy="8425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2"/>
          <p:cNvSpPr/>
          <p:nvPr/>
        </p:nvSpPr>
        <p:spPr>
          <a:xfrm>
            <a:off x="5718725" y="3452707"/>
            <a:ext cx="119936" cy="79733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2"/>
          <p:cNvSpPr/>
          <p:nvPr/>
        </p:nvSpPr>
        <p:spPr>
          <a:xfrm>
            <a:off x="4355128" y="2273022"/>
            <a:ext cx="60315" cy="84250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2"/>
          <p:cNvSpPr/>
          <p:nvPr/>
        </p:nvSpPr>
        <p:spPr>
          <a:xfrm>
            <a:off x="4066007" y="2273022"/>
            <a:ext cx="284267" cy="84250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2"/>
          <p:cNvSpPr/>
          <p:nvPr/>
        </p:nvSpPr>
        <p:spPr>
          <a:xfrm>
            <a:off x="4918723" y="2479295"/>
            <a:ext cx="175364" cy="78028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2"/>
          <p:cNvSpPr/>
          <p:nvPr/>
        </p:nvSpPr>
        <p:spPr>
          <a:xfrm>
            <a:off x="7935612" y="4624486"/>
            <a:ext cx="106644" cy="77658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2"/>
          <p:cNvSpPr/>
          <p:nvPr/>
        </p:nvSpPr>
        <p:spPr>
          <a:xfrm>
            <a:off x="7845671" y="4108577"/>
            <a:ext cx="271789" cy="82198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2"/>
          <p:cNvSpPr/>
          <p:nvPr/>
        </p:nvSpPr>
        <p:spPr>
          <a:xfrm>
            <a:off x="8132524" y="4111749"/>
            <a:ext cx="237298" cy="79982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2"/>
          <p:cNvSpPr/>
          <p:nvPr/>
        </p:nvSpPr>
        <p:spPr>
          <a:xfrm>
            <a:off x="2333708" y="1694039"/>
            <a:ext cx="124410" cy="83219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2"/>
          <p:cNvSpPr/>
          <p:nvPr/>
        </p:nvSpPr>
        <p:spPr>
          <a:xfrm>
            <a:off x="2473234" y="1694040"/>
            <a:ext cx="244107" cy="82187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2"/>
          <p:cNvSpPr/>
          <p:nvPr/>
        </p:nvSpPr>
        <p:spPr>
          <a:xfrm>
            <a:off x="2739800" y="1697201"/>
            <a:ext cx="380312" cy="79982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2"/>
          <p:cNvSpPr txBox="1"/>
          <p:nvPr/>
        </p:nvSpPr>
        <p:spPr>
          <a:xfrm>
            <a:off x="3471263" y="1451135"/>
            <a:ext cx="616297" cy="17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44" rIns="0" bIns="0" anchor="t" anchorCtr="0">
            <a:noAutofit/>
          </a:bodyPr>
          <a:lstStyle/>
          <a:p>
            <a:pPr marL="10860"/>
            <a:r>
              <a:rPr lang="en-US" sz="983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GERMANY</a:t>
            </a:r>
            <a:endParaRPr sz="98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2"/>
          <p:cNvSpPr txBox="1"/>
          <p:nvPr/>
        </p:nvSpPr>
        <p:spPr>
          <a:xfrm>
            <a:off x="2495232" y="2197996"/>
            <a:ext cx="475119" cy="17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44" rIns="0" bIns="0" anchor="t" anchorCtr="0">
            <a:noAutofit/>
          </a:bodyPr>
          <a:lstStyle/>
          <a:p>
            <a:pPr marL="10860"/>
            <a:r>
              <a:rPr lang="en-US" sz="983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FRANCE</a:t>
            </a:r>
            <a:endParaRPr sz="98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2"/>
          <p:cNvSpPr txBox="1"/>
          <p:nvPr/>
        </p:nvSpPr>
        <p:spPr>
          <a:xfrm>
            <a:off x="3840447" y="2791014"/>
            <a:ext cx="308420" cy="168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75" rIns="0" bIns="0" anchor="t" anchorCtr="0">
            <a:noAutofit/>
          </a:bodyPr>
          <a:lstStyle/>
          <a:p>
            <a:pPr marL="10860"/>
            <a:r>
              <a:rPr lang="en-US" sz="941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ITALY</a:t>
            </a:r>
            <a:endParaRPr sz="94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2"/>
          <p:cNvSpPr txBox="1"/>
          <p:nvPr/>
        </p:nvSpPr>
        <p:spPr>
          <a:xfrm>
            <a:off x="2310136" y="4805321"/>
            <a:ext cx="502811" cy="17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44" rIns="0" bIns="0" anchor="t" anchorCtr="0">
            <a:noAutofit/>
          </a:bodyPr>
          <a:lstStyle/>
          <a:p>
            <a:pPr marL="10860"/>
            <a:r>
              <a:rPr lang="en-US" sz="983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ALGE</a:t>
            </a:r>
            <a:r>
              <a:rPr lang="en-US" sz="941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RIA</a:t>
            </a:r>
            <a:endParaRPr sz="94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2"/>
          <p:cNvSpPr txBox="1"/>
          <p:nvPr/>
        </p:nvSpPr>
        <p:spPr>
          <a:xfrm>
            <a:off x="7008379" y="3401682"/>
            <a:ext cx="458829" cy="17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44" rIns="0" bIns="0" anchor="t" anchorCtr="0">
            <a:noAutofit/>
          </a:bodyPr>
          <a:lstStyle/>
          <a:p>
            <a:pPr marL="10860"/>
            <a:r>
              <a:rPr lang="en-US" sz="983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TUR</a:t>
            </a:r>
            <a:r>
              <a:rPr lang="en-US" sz="941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KEY</a:t>
            </a:r>
            <a:endParaRPr sz="94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2"/>
          <p:cNvSpPr txBox="1"/>
          <p:nvPr/>
        </p:nvSpPr>
        <p:spPr>
          <a:xfrm>
            <a:off x="7122981" y="4172358"/>
            <a:ext cx="446340" cy="168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75" rIns="0" bIns="0" anchor="t" anchorCtr="0">
            <a:noAutofit/>
          </a:bodyPr>
          <a:lstStyle/>
          <a:p>
            <a:pPr marL="10860"/>
            <a:r>
              <a:rPr lang="en-US" sz="941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CYPRUS</a:t>
            </a:r>
            <a:endParaRPr sz="94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2"/>
          <p:cNvSpPr txBox="1"/>
          <p:nvPr/>
        </p:nvSpPr>
        <p:spPr>
          <a:xfrm>
            <a:off x="4194504" y="4202362"/>
            <a:ext cx="406159" cy="17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44" rIns="0" bIns="0" anchor="t" anchorCtr="0">
            <a:noAutofit/>
          </a:bodyPr>
          <a:lstStyle/>
          <a:p>
            <a:pPr marL="10860"/>
            <a:r>
              <a:rPr lang="en-US" sz="983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MAL</a:t>
            </a:r>
            <a:r>
              <a:rPr lang="en-US" sz="941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TA</a:t>
            </a:r>
            <a:endParaRPr sz="94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2"/>
          <p:cNvSpPr txBox="1"/>
          <p:nvPr/>
        </p:nvSpPr>
        <p:spPr>
          <a:xfrm>
            <a:off x="674661" y="2953119"/>
            <a:ext cx="1175580" cy="375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793" rIns="0" bIns="0" anchor="t" anchorCtr="0">
            <a:noAutofit/>
          </a:bodyPr>
          <a:lstStyle/>
          <a:p>
            <a:pPr marL="10860"/>
            <a:r>
              <a:rPr lang="en-US" sz="983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PORTU</a:t>
            </a:r>
            <a:r>
              <a:rPr lang="en-US" sz="941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GAL</a:t>
            </a:r>
            <a:endParaRPr sz="94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4344" algn="r">
              <a:spcBef>
                <a:spcPts val="231"/>
              </a:spcBef>
            </a:pPr>
            <a:r>
              <a:rPr lang="en-US" sz="941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SPAIN</a:t>
            </a:r>
            <a:endParaRPr sz="94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2"/>
          <p:cNvSpPr txBox="1"/>
          <p:nvPr/>
        </p:nvSpPr>
        <p:spPr>
          <a:xfrm>
            <a:off x="936534" y="4584777"/>
            <a:ext cx="625528" cy="17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44" rIns="0" bIns="0" anchor="t" anchorCtr="0">
            <a:noAutofit/>
          </a:bodyPr>
          <a:lstStyle/>
          <a:p>
            <a:pPr marL="10860"/>
            <a:r>
              <a:rPr lang="en-US" sz="983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MOROC</a:t>
            </a:r>
            <a:r>
              <a:rPr lang="en-US" sz="941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endParaRPr sz="94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2"/>
          <p:cNvSpPr txBox="1"/>
          <p:nvPr/>
        </p:nvSpPr>
        <p:spPr>
          <a:xfrm>
            <a:off x="6528557" y="5283674"/>
            <a:ext cx="385525" cy="17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44" rIns="0" bIns="0" anchor="t" anchorCtr="0">
            <a:noAutofit/>
          </a:bodyPr>
          <a:lstStyle/>
          <a:p>
            <a:pPr marL="10860"/>
            <a:r>
              <a:rPr lang="en-US" sz="983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EGYPT</a:t>
            </a:r>
            <a:endParaRPr sz="98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2"/>
          <p:cNvSpPr txBox="1"/>
          <p:nvPr/>
        </p:nvSpPr>
        <p:spPr>
          <a:xfrm>
            <a:off x="5405414" y="3391538"/>
            <a:ext cx="449598" cy="17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44" rIns="0" bIns="0" anchor="t" anchorCtr="0">
            <a:noAutofit/>
          </a:bodyPr>
          <a:lstStyle/>
          <a:p>
            <a:pPr marL="10860"/>
            <a:r>
              <a:rPr lang="en-US" sz="983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GREE</a:t>
            </a:r>
            <a:r>
              <a:rPr lang="en-US" sz="941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CE</a:t>
            </a:r>
            <a:endParaRPr sz="94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2"/>
          <p:cNvSpPr txBox="1"/>
          <p:nvPr/>
        </p:nvSpPr>
        <p:spPr>
          <a:xfrm>
            <a:off x="8072757" y="4790106"/>
            <a:ext cx="478920" cy="17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44" rIns="0" bIns="0" anchor="t" anchorCtr="0">
            <a:noAutofit/>
          </a:bodyPr>
          <a:lstStyle/>
          <a:p>
            <a:pPr marL="10860"/>
            <a:r>
              <a:rPr lang="en-US" sz="983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JOR</a:t>
            </a:r>
            <a:r>
              <a:rPr lang="en-US" sz="941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DAN</a:t>
            </a:r>
            <a:endParaRPr sz="94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2"/>
          <p:cNvSpPr txBox="1"/>
          <p:nvPr/>
        </p:nvSpPr>
        <p:spPr>
          <a:xfrm>
            <a:off x="4051157" y="2169659"/>
            <a:ext cx="1060465" cy="42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354" rIns="0" bIns="0" anchor="t" anchorCtr="0">
            <a:noAutofit/>
          </a:bodyPr>
          <a:lstStyle/>
          <a:p>
            <a:pPr marL="10860"/>
            <a:r>
              <a:rPr lang="en-US" sz="983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SLOVE</a:t>
            </a:r>
            <a:r>
              <a:rPr lang="en-US" sz="941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NIA</a:t>
            </a:r>
            <a:endParaRPr sz="94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0047">
              <a:spcBef>
                <a:spcPts val="402"/>
              </a:spcBef>
            </a:pPr>
            <a:r>
              <a:rPr lang="en-US" sz="983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CROA</a:t>
            </a:r>
            <a:r>
              <a:rPr lang="en-US" sz="941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TIA</a:t>
            </a:r>
            <a:endParaRPr sz="94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2"/>
          <p:cNvSpPr txBox="1"/>
          <p:nvPr/>
        </p:nvSpPr>
        <p:spPr>
          <a:xfrm>
            <a:off x="3398229" y="3963122"/>
            <a:ext cx="489780" cy="17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44" rIns="0" bIns="0" anchor="t" anchorCtr="0">
            <a:noAutofit/>
          </a:bodyPr>
          <a:lstStyle/>
          <a:p>
            <a:pPr marL="10860"/>
            <a:r>
              <a:rPr lang="en-US" sz="983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TUNI</a:t>
            </a:r>
            <a:r>
              <a:rPr lang="en-US" sz="941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SIA</a:t>
            </a:r>
            <a:endParaRPr sz="94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2"/>
          <p:cNvSpPr txBox="1"/>
          <p:nvPr/>
        </p:nvSpPr>
        <p:spPr>
          <a:xfrm>
            <a:off x="7646922" y="4562462"/>
            <a:ext cx="411589" cy="17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44" rIns="0" bIns="0" anchor="t" anchorCtr="0">
            <a:noAutofit/>
          </a:bodyPr>
          <a:lstStyle/>
          <a:p>
            <a:pPr marL="10860"/>
            <a:r>
              <a:rPr lang="en-US" sz="983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ISRA</a:t>
            </a:r>
            <a:r>
              <a:rPr lang="en-US" sz="941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endParaRPr sz="94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2"/>
          <p:cNvSpPr txBox="1"/>
          <p:nvPr/>
        </p:nvSpPr>
        <p:spPr>
          <a:xfrm>
            <a:off x="7825929" y="4050701"/>
            <a:ext cx="568514" cy="17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44" rIns="0" bIns="0" anchor="t" anchorCtr="0">
            <a:noAutofit/>
          </a:bodyPr>
          <a:lstStyle/>
          <a:p>
            <a:pPr marL="10860"/>
            <a:r>
              <a:rPr lang="en-US" sz="983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LEBA</a:t>
            </a:r>
            <a:r>
              <a:rPr lang="en-US" sz="941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NON</a:t>
            </a:r>
            <a:endParaRPr sz="94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2"/>
          <p:cNvSpPr txBox="1"/>
          <p:nvPr/>
        </p:nvSpPr>
        <p:spPr>
          <a:xfrm>
            <a:off x="2313957" y="1636155"/>
            <a:ext cx="828607" cy="17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44" rIns="0" bIns="0" anchor="t" anchorCtr="0">
            <a:noAutofit/>
          </a:bodyPr>
          <a:lstStyle/>
          <a:p>
            <a:pPr marL="10860"/>
            <a:r>
              <a:rPr lang="en-US" sz="983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LUXEM</a:t>
            </a:r>
            <a:r>
              <a:rPr lang="en-US" sz="941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BOURG</a:t>
            </a:r>
            <a:endParaRPr sz="94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2"/>
          <p:cNvSpPr/>
          <p:nvPr/>
        </p:nvSpPr>
        <p:spPr>
          <a:xfrm>
            <a:off x="3767892" y="1303020"/>
            <a:ext cx="1064" cy="1639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2"/>
          <p:cNvSpPr/>
          <p:nvPr/>
        </p:nvSpPr>
        <p:spPr>
          <a:xfrm>
            <a:off x="2722121" y="1304736"/>
            <a:ext cx="1047965" cy="480570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2"/>
          <p:cNvSpPr/>
          <p:nvPr/>
        </p:nvSpPr>
        <p:spPr>
          <a:xfrm>
            <a:off x="3776840" y="1308178"/>
            <a:ext cx="153906" cy="199810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2"/>
          <p:cNvSpPr/>
          <p:nvPr/>
        </p:nvSpPr>
        <p:spPr>
          <a:xfrm>
            <a:off x="3986610" y="1592229"/>
            <a:ext cx="14932" cy="7656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2"/>
          <p:cNvSpPr/>
          <p:nvPr/>
        </p:nvSpPr>
        <p:spPr>
          <a:xfrm>
            <a:off x="3995895" y="1604273"/>
            <a:ext cx="347906" cy="442419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2"/>
          <p:cNvSpPr/>
          <p:nvPr/>
        </p:nvSpPr>
        <p:spPr>
          <a:xfrm>
            <a:off x="4341303" y="2050004"/>
            <a:ext cx="503136" cy="227046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2"/>
          <p:cNvSpPr/>
          <p:nvPr/>
        </p:nvSpPr>
        <p:spPr>
          <a:xfrm>
            <a:off x="3992509" y="1599883"/>
            <a:ext cx="12488" cy="4887"/>
          </a:xfrm>
          <a:custGeom>
            <a:avLst/>
            <a:gdLst/>
            <a:ahLst/>
            <a:cxnLst/>
            <a:rect l="l" t="t" r="r" b="b"/>
            <a:pathLst>
              <a:path w="14604" h="5714" extrusionOk="0">
                <a:moveTo>
                  <a:pt x="10566" y="0"/>
                </a:moveTo>
                <a:lnTo>
                  <a:pt x="0" y="0"/>
                </a:lnTo>
                <a:lnTo>
                  <a:pt x="3949" y="5130"/>
                </a:lnTo>
                <a:lnTo>
                  <a:pt x="14528" y="5130"/>
                </a:lnTo>
                <a:lnTo>
                  <a:pt x="10566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2"/>
          <p:cNvSpPr/>
          <p:nvPr/>
        </p:nvSpPr>
        <p:spPr>
          <a:xfrm>
            <a:off x="3921712" y="1507989"/>
            <a:ext cx="73933" cy="84239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2"/>
          <p:cNvSpPr/>
          <p:nvPr/>
        </p:nvSpPr>
        <p:spPr>
          <a:xfrm>
            <a:off x="2687489" y="1788890"/>
            <a:ext cx="43080" cy="256998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2"/>
          <p:cNvSpPr/>
          <p:nvPr/>
        </p:nvSpPr>
        <p:spPr>
          <a:xfrm>
            <a:off x="2416828" y="2051916"/>
            <a:ext cx="274689" cy="257096"/>
          </a:xfrm>
          <a:prstGeom prst="rect">
            <a:avLst/>
          </a:prstGeom>
          <a:blipFill rotWithShape="1">
            <a:blip r:embed="rId3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2"/>
          <p:cNvSpPr/>
          <p:nvPr/>
        </p:nvSpPr>
        <p:spPr>
          <a:xfrm>
            <a:off x="2047941" y="2292635"/>
            <a:ext cx="375907" cy="361633"/>
          </a:xfrm>
          <a:prstGeom prst="rect">
            <a:avLst/>
          </a:prstGeom>
          <a:blipFill rotWithShape="1">
            <a:blip r:embed="rId3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2"/>
          <p:cNvSpPr/>
          <p:nvPr/>
        </p:nvSpPr>
        <p:spPr>
          <a:xfrm>
            <a:off x="4844398" y="2278247"/>
            <a:ext cx="174094" cy="201048"/>
          </a:xfrm>
          <a:prstGeom prst="rect">
            <a:avLst/>
          </a:prstGeom>
          <a:blipFill rotWithShape="1">
            <a:blip r:embed="rId3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2"/>
          <p:cNvSpPr/>
          <p:nvPr/>
        </p:nvSpPr>
        <p:spPr>
          <a:xfrm>
            <a:off x="1687197" y="2637892"/>
            <a:ext cx="367758" cy="346049"/>
          </a:xfrm>
          <a:prstGeom prst="rect">
            <a:avLst/>
          </a:prstGeom>
          <a:blipFill rotWithShape="1">
            <a:blip r:embed="rId3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2"/>
          <p:cNvSpPr/>
          <p:nvPr/>
        </p:nvSpPr>
        <p:spPr>
          <a:xfrm>
            <a:off x="5073008" y="2557323"/>
            <a:ext cx="15985" cy="8242"/>
          </a:xfrm>
          <a:prstGeom prst="rect">
            <a:avLst/>
          </a:prstGeom>
          <a:blipFill rotWithShape="1">
            <a:blip r:embed="rId3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2"/>
          <p:cNvSpPr/>
          <p:nvPr/>
        </p:nvSpPr>
        <p:spPr>
          <a:xfrm>
            <a:off x="5083151" y="2569725"/>
            <a:ext cx="298817" cy="365662"/>
          </a:xfrm>
          <a:prstGeom prst="rect">
            <a:avLst/>
          </a:prstGeom>
          <a:blipFill rotWithShape="1">
            <a:blip r:embed="rId3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2"/>
          <p:cNvSpPr/>
          <p:nvPr/>
        </p:nvSpPr>
        <p:spPr>
          <a:xfrm>
            <a:off x="5374946" y="2915470"/>
            <a:ext cx="1916037" cy="347242"/>
          </a:xfrm>
          <a:prstGeom prst="rect">
            <a:avLst/>
          </a:prstGeom>
          <a:blipFill rotWithShape="1">
            <a:blip r:embed="rId3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2"/>
          <p:cNvSpPr/>
          <p:nvPr/>
        </p:nvSpPr>
        <p:spPr>
          <a:xfrm>
            <a:off x="7269946" y="3255687"/>
            <a:ext cx="505450" cy="375912"/>
          </a:xfrm>
          <a:prstGeom prst="rect">
            <a:avLst/>
          </a:prstGeom>
          <a:blipFill rotWithShape="1">
            <a:blip r:embed="rId3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2"/>
          <p:cNvSpPr/>
          <p:nvPr/>
        </p:nvSpPr>
        <p:spPr>
          <a:xfrm>
            <a:off x="7754361" y="3624575"/>
            <a:ext cx="358538" cy="265110"/>
          </a:xfrm>
          <a:prstGeom prst="rect">
            <a:avLst/>
          </a:prstGeom>
          <a:blipFill rotWithShape="1">
            <a:blip r:embed="rId4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2"/>
          <p:cNvSpPr/>
          <p:nvPr/>
        </p:nvSpPr>
        <p:spPr>
          <a:xfrm>
            <a:off x="7944648" y="4190776"/>
            <a:ext cx="12532" cy="8677"/>
          </a:xfrm>
          <a:prstGeom prst="rect">
            <a:avLst/>
          </a:prstGeom>
          <a:blipFill rotWithShape="1">
            <a:blip r:embed="rId4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2"/>
          <p:cNvSpPr/>
          <p:nvPr/>
        </p:nvSpPr>
        <p:spPr>
          <a:xfrm>
            <a:off x="7845193" y="4203840"/>
            <a:ext cx="485511" cy="508653"/>
          </a:xfrm>
          <a:prstGeom prst="rect">
            <a:avLst/>
          </a:prstGeom>
          <a:blipFill rotWithShape="1">
            <a:blip r:embed="rId4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2"/>
          <p:cNvSpPr/>
          <p:nvPr/>
        </p:nvSpPr>
        <p:spPr>
          <a:xfrm>
            <a:off x="7591778" y="4714926"/>
            <a:ext cx="445417" cy="130828"/>
          </a:xfrm>
          <a:prstGeom prst="rect">
            <a:avLst/>
          </a:prstGeom>
          <a:blipFill rotWithShape="1">
            <a:blip r:embed="rId4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2"/>
          <p:cNvSpPr/>
          <p:nvPr/>
        </p:nvSpPr>
        <p:spPr>
          <a:xfrm>
            <a:off x="4404834" y="4026226"/>
            <a:ext cx="758300" cy="343146"/>
          </a:xfrm>
          <a:prstGeom prst="rect">
            <a:avLst/>
          </a:prstGeom>
          <a:blipFill rotWithShape="1">
            <a:blip r:embed="rId4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2"/>
          <p:cNvSpPr/>
          <p:nvPr/>
        </p:nvSpPr>
        <p:spPr>
          <a:xfrm>
            <a:off x="5130816" y="4362351"/>
            <a:ext cx="831886" cy="375909"/>
          </a:xfrm>
          <a:prstGeom prst="rect">
            <a:avLst/>
          </a:prstGeom>
          <a:blipFill rotWithShape="1">
            <a:blip r:embed="rId4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2"/>
          <p:cNvSpPr/>
          <p:nvPr/>
        </p:nvSpPr>
        <p:spPr>
          <a:xfrm>
            <a:off x="5930394" y="4731239"/>
            <a:ext cx="793247" cy="362393"/>
          </a:xfrm>
          <a:prstGeom prst="rect">
            <a:avLst/>
          </a:prstGeom>
          <a:blipFill rotWithShape="1">
            <a:blip r:embed="rId4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2"/>
          <p:cNvSpPr/>
          <p:nvPr/>
        </p:nvSpPr>
        <p:spPr>
          <a:xfrm>
            <a:off x="6723262" y="4836242"/>
            <a:ext cx="875542" cy="261841"/>
          </a:xfrm>
          <a:prstGeom prst="rect">
            <a:avLst/>
          </a:prstGeom>
          <a:blipFill rotWithShape="1">
            <a:blip r:embed="rId4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2"/>
          <p:cNvSpPr/>
          <p:nvPr/>
        </p:nvSpPr>
        <p:spPr>
          <a:xfrm>
            <a:off x="5079744" y="2565561"/>
            <a:ext cx="13032" cy="4344"/>
          </a:xfrm>
          <a:custGeom>
            <a:avLst/>
            <a:gdLst/>
            <a:ahLst/>
            <a:cxnLst/>
            <a:rect l="l" t="t" r="r" b="b"/>
            <a:pathLst>
              <a:path w="15239" h="5080" extrusionOk="0">
                <a:moveTo>
                  <a:pt x="10807" y="0"/>
                </a:moveTo>
                <a:lnTo>
                  <a:pt x="0" y="0"/>
                </a:lnTo>
                <a:lnTo>
                  <a:pt x="3987" y="4864"/>
                </a:lnTo>
                <a:lnTo>
                  <a:pt x="14795" y="4864"/>
                </a:lnTo>
                <a:lnTo>
                  <a:pt x="10807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2"/>
          <p:cNvSpPr/>
          <p:nvPr/>
        </p:nvSpPr>
        <p:spPr>
          <a:xfrm>
            <a:off x="5009250" y="2479295"/>
            <a:ext cx="73011" cy="78028"/>
          </a:xfrm>
          <a:prstGeom prst="rect">
            <a:avLst/>
          </a:prstGeom>
          <a:blipFill rotWithShape="1">
            <a:blip r:embed="rId4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2"/>
          <p:cNvSpPr/>
          <p:nvPr/>
        </p:nvSpPr>
        <p:spPr>
          <a:xfrm>
            <a:off x="8011844" y="4710750"/>
            <a:ext cx="33666" cy="4344"/>
          </a:xfrm>
          <a:custGeom>
            <a:avLst/>
            <a:gdLst/>
            <a:ahLst/>
            <a:cxnLst/>
            <a:rect l="l" t="t" r="r" b="b"/>
            <a:pathLst>
              <a:path w="39370" h="5079" extrusionOk="0">
                <a:moveTo>
                  <a:pt x="39331" y="0"/>
                </a:moveTo>
                <a:lnTo>
                  <a:pt x="16611" y="0"/>
                </a:lnTo>
                <a:lnTo>
                  <a:pt x="0" y="4876"/>
                </a:lnTo>
                <a:lnTo>
                  <a:pt x="29641" y="4876"/>
                </a:lnTo>
                <a:lnTo>
                  <a:pt x="39331" y="2032"/>
                </a:lnTo>
                <a:lnTo>
                  <a:pt x="3933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2"/>
          <p:cNvSpPr/>
          <p:nvPr/>
        </p:nvSpPr>
        <p:spPr>
          <a:xfrm>
            <a:off x="7942382" y="4199449"/>
            <a:ext cx="10860" cy="4887"/>
          </a:xfrm>
          <a:custGeom>
            <a:avLst/>
            <a:gdLst/>
            <a:ahLst/>
            <a:cxnLst/>
            <a:rect l="l" t="t" r="r" b="b"/>
            <a:pathLst>
              <a:path w="12700" h="5714" extrusionOk="0">
                <a:moveTo>
                  <a:pt x="12077" y="0"/>
                </a:moveTo>
                <a:lnTo>
                  <a:pt x="2654" y="0"/>
                </a:lnTo>
                <a:lnTo>
                  <a:pt x="0" y="5130"/>
                </a:lnTo>
                <a:lnTo>
                  <a:pt x="9436" y="5130"/>
                </a:lnTo>
                <a:lnTo>
                  <a:pt x="12077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2"/>
          <p:cNvSpPr/>
          <p:nvPr/>
        </p:nvSpPr>
        <p:spPr>
          <a:xfrm>
            <a:off x="1040493" y="3121155"/>
            <a:ext cx="8448" cy="7645"/>
          </a:xfrm>
          <a:prstGeom prst="rect">
            <a:avLst/>
          </a:prstGeom>
          <a:blipFill rotWithShape="1">
            <a:blip r:embed="rId4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2"/>
          <p:cNvSpPr/>
          <p:nvPr/>
        </p:nvSpPr>
        <p:spPr>
          <a:xfrm>
            <a:off x="991515" y="2810335"/>
            <a:ext cx="1566426" cy="1817331"/>
          </a:xfrm>
          <a:prstGeom prst="rect">
            <a:avLst/>
          </a:prstGeom>
          <a:blipFill rotWithShape="1">
            <a:blip r:embed="rId5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/>
          <p:nvPr/>
        </p:nvSpPr>
        <p:spPr>
          <a:xfrm>
            <a:off x="3633599" y="3784715"/>
            <a:ext cx="762025" cy="237765"/>
          </a:xfrm>
          <a:prstGeom prst="rect">
            <a:avLst/>
          </a:prstGeom>
          <a:blipFill rotWithShape="1">
            <a:blip r:embed="rId5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/>
          <p:nvPr/>
        </p:nvSpPr>
        <p:spPr>
          <a:xfrm>
            <a:off x="2561102" y="3792609"/>
            <a:ext cx="1075712" cy="831908"/>
          </a:xfrm>
          <a:prstGeom prst="rect">
            <a:avLst/>
          </a:prstGeom>
          <a:blipFill rotWithShape="1">
            <a:blip r:embed="rId5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2"/>
          <p:cNvSpPr/>
          <p:nvPr/>
        </p:nvSpPr>
        <p:spPr>
          <a:xfrm>
            <a:off x="4003529" y="2644418"/>
            <a:ext cx="1900" cy="3985"/>
          </a:xfrm>
          <a:prstGeom prst="rect">
            <a:avLst/>
          </a:prstGeom>
          <a:blipFill rotWithShape="1">
            <a:blip r:embed="rId5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2"/>
          <p:cNvSpPr/>
          <p:nvPr/>
        </p:nvSpPr>
        <p:spPr>
          <a:xfrm>
            <a:off x="3907268" y="2924549"/>
            <a:ext cx="10241" cy="8612"/>
          </a:xfrm>
          <a:prstGeom prst="rect">
            <a:avLst/>
          </a:prstGeom>
          <a:blipFill rotWithShape="1">
            <a:blip r:embed="rId5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2"/>
          <p:cNvSpPr/>
          <p:nvPr/>
        </p:nvSpPr>
        <p:spPr>
          <a:xfrm>
            <a:off x="3640387" y="2650533"/>
            <a:ext cx="364141" cy="1129077"/>
          </a:xfrm>
          <a:prstGeom prst="rect">
            <a:avLst/>
          </a:prstGeom>
          <a:blipFill rotWithShape="1">
            <a:blip r:embed="rId5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2"/>
          <p:cNvSpPr/>
          <p:nvPr/>
        </p:nvSpPr>
        <p:spPr>
          <a:xfrm>
            <a:off x="2731949" y="2034681"/>
            <a:ext cx="699244" cy="335819"/>
          </a:xfrm>
          <a:prstGeom prst="rect">
            <a:avLst/>
          </a:prstGeom>
          <a:blipFill rotWithShape="1">
            <a:blip r:embed="rId5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3430781" y="2371488"/>
            <a:ext cx="574258" cy="272930"/>
          </a:xfrm>
          <a:prstGeom prst="rect">
            <a:avLst/>
          </a:prstGeom>
          <a:blipFill rotWithShape="1">
            <a:blip r:embed="rId5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2"/>
          <p:cNvSpPr/>
          <p:nvPr/>
        </p:nvSpPr>
        <p:spPr>
          <a:xfrm>
            <a:off x="3117582" y="2642193"/>
            <a:ext cx="880767" cy="137854"/>
          </a:xfrm>
          <a:prstGeom prst="rect">
            <a:avLst/>
          </a:prstGeom>
          <a:blipFill rotWithShape="1">
            <a:blip r:embed="rId5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2"/>
          <p:cNvSpPr/>
          <p:nvPr/>
        </p:nvSpPr>
        <p:spPr>
          <a:xfrm>
            <a:off x="3991377" y="2640432"/>
            <a:ext cx="13791" cy="7168"/>
          </a:xfrm>
          <a:prstGeom prst="rect">
            <a:avLst/>
          </a:prstGeom>
          <a:blipFill rotWithShape="1">
            <a:blip r:embed="rId5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2"/>
          <p:cNvSpPr/>
          <p:nvPr/>
        </p:nvSpPr>
        <p:spPr>
          <a:xfrm>
            <a:off x="1677512" y="2774466"/>
            <a:ext cx="1436096" cy="223517"/>
          </a:xfrm>
          <a:prstGeom prst="rect">
            <a:avLst/>
          </a:prstGeom>
          <a:blipFill rotWithShape="1">
            <a:blip r:embed="rId6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2"/>
          <p:cNvSpPr/>
          <p:nvPr/>
        </p:nvSpPr>
        <p:spPr>
          <a:xfrm>
            <a:off x="1830722" y="3250833"/>
            <a:ext cx="311450" cy="587040"/>
          </a:xfrm>
          <a:prstGeom prst="rect">
            <a:avLst/>
          </a:prstGeom>
          <a:blipFill rotWithShape="1">
            <a:blip r:embed="rId6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2"/>
          <p:cNvSpPr/>
          <p:nvPr/>
        </p:nvSpPr>
        <p:spPr>
          <a:xfrm>
            <a:off x="2139511" y="3840339"/>
            <a:ext cx="162387" cy="294606"/>
          </a:xfrm>
          <a:prstGeom prst="rect">
            <a:avLst/>
          </a:prstGeom>
          <a:blipFill rotWithShape="1">
            <a:blip r:embed="rId6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2"/>
          <p:cNvSpPr/>
          <p:nvPr/>
        </p:nvSpPr>
        <p:spPr>
          <a:xfrm>
            <a:off x="1684765" y="2990327"/>
            <a:ext cx="145956" cy="275698"/>
          </a:xfrm>
          <a:prstGeom prst="rect">
            <a:avLst/>
          </a:prstGeom>
          <a:blipFill rotWithShape="1">
            <a:blip r:embed="rId6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2"/>
          <p:cNvSpPr/>
          <p:nvPr/>
        </p:nvSpPr>
        <p:spPr>
          <a:xfrm>
            <a:off x="1584084" y="3294706"/>
            <a:ext cx="9664" cy="7265"/>
          </a:xfrm>
          <a:prstGeom prst="rect">
            <a:avLst/>
          </a:prstGeom>
          <a:blipFill rotWithShape="1">
            <a:blip r:embed="rId6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2"/>
          <p:cNvSpPr/>
          <p:nvPr/>
        </p:nvSpPr>
        <p:spPr>
          <a:xfrm>
            <a:off x="1251066" y="3306143"/>
            <a:ext cx="339229" cy="1098420"/>
          </a:xfrm>
          <a:prstGeom prst="rect">
            <a:avLst/>
          </a:prstGeom>
          <a:blipFill rotWithShape="1">
            <a:blip r:embed="rId6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2"/>
          <p:cNvSpPr/>
          <p:nvPr/>
        </p:nvSpPr>
        <p:spPr>
          <a:xfrm>
            <a:off x="1582821" y="3301973"/>
            <a:ext cx="9231" cy="4344"/>
          </a:xfrm>
          <a:custGeom>
            <a:avLst/>
            <a:gdLst/>
            <a:ahLst/>
            <a:cxnLst/>
            <a:rect l="l" t="t" r="r" b="b"/>
            <a:pathLst>
              <a:path w="10794" h="5079" extrusionOk="0">
                <a:moveTo>
                  <a:pt x="10223" y="0"/>
                </a:moveTo>
                <a:lnTo>
                  <a:pt x="1473" y="0"/>
                </a:lnTo>
                <a:lnTo>
                  <a:pt x="0" y="4876"/>
                </a:lnTo>
                <a:lnTo>
                  <a:pt x="8737" y="4876"/>
                </a:lnTo>
                <a:lnTo>
                  <a:pt x="1022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2"/>
          <p:cNvSpPr/>
          <p:nvPr/>
        </p:nvSpPr>
        <p:spPr>
          <a:xfrm>
            <a:off x="2882272" y="2338963"/>
            <a:ext cx="12152" cy="7775"/>
          </a:xfrm>
          <a:prstGeom prst="rect">
            <a:avLst/>
          </a:prstGeom>
          <a:blipFill rotWithShape="1">
            <a:blip r:embed="rId6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2"/>
          <p:cNvSpPr/>
          <p:nvPr/>
        </p:nvSpPr>
        <p:spPr>
          <a:xfrm>
            <a:off x="2888635" y="2351126"/>
            <a:ext cx="98629" cy="175517"/>
          </a:xfrm>
          <a:prstGeom prst="rect">
            <a:avLst/>
          </a:prstGeom>
          <a:blipFill rotWithShape="1">
            <a:blip r:embed="rId6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2"/>
          <p:cNvSpPr/>
          <p:nvPr/>
        </p:nvSpPr>
        <p:spPr>
          <a:xfrm>
            <a:off x="2983811" y="2530630"/>
            <a:ext cx="133771" cy="243836"/>
          </a:xfrm>
          <a:prstGeom prst="rect">
            <a:avLst/>
          </a:prstGeom>
          <a:blipFill rotWithShape="1">
            <a:blip r:embed="rId6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2"/>
          <p:cNvSpPr/>
          <p:nvPr/>
        </p:nvSpPr>
        <p:spPr>
          <a:xfrm>
            <a:off x="2886341" y="2346744"/>
            <a:ext cx="10860" cy="4887"/>
          </a:xfrm>
          <a:custGeom>
            <a:avLst/>
            <a:gdLst/>
            <a:ahLst/>
            <a:cxnLst/>
            <a:rect l="l" t="t" r="r" b="b"/>
            <a:pathLst>
              <a:path w="12700" h="5714" extrusionOk="0">
                <a:moveTo>
                  <a:pt x="9448" y="0"/>
                </a:moveTo>
                <a:lnTo>
                  <a:pt x="0" y="0"/>
                </a:lnTo>
                <a:lnTo>
                  <a:pt x="2679" y="5130"/>
                </a:lnTo>
                <a:lnTo>
                  <a:pt x="12141" y="5130"/>
                </a:lnTo>
                <a:lnTo>
                  <a:pt x="944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2"/>
          <p:cNvSpPr/>
          <p:nvPr/>
        </p:nvSpPr>
        <p:spPr>
          <a:xfrm>
            <a:off x="3113608" y="2780048"/>
            <a:ext cx="174865" cy="323873"/>
          </a:xfrm>
          <a:prstGeom prst="rect">
            <a:avLst/>
          </a:prstGeom>
          <a:blipFill rotWithShape="1">
            <a:blip r:embed="rId6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2"/>
          <p:cNvSpPr/>
          <p:nvPr/>
        </p:nvSpPr>
        <p:spPr>
          <a:xfrm>
            <a:off x="3285758" y="3106408"/>
            <a:ext cx="358212" cy="673995"/>
          </a:xfrm>
          <a:prstGeom prst="rect">
            <a:avLst/>
          </a:prstGeom>
          <a:blipFill rotWithShape="1">
            <a:blip r:embed="rId7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2"/>
          <p:cNvSpPr/>
          <p:nvPr/>
        </p:nvSpPr>
        <p:spPr>
          <a:xfrm>
            <a:off x="2724346" y="2035723"/>
            <a:ext cx="166004" cy="303240"/>
          </a:xfrm>
          <a:prstGeom prst="rect">
            <a:avLst/>
          </a:prstGeom>
          <a:blipFill rotWithShape="1">
            <a:blip r:embed="rId7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2"/>
          <p:cNvSpPr/>
          <p:nvPr/>
        </p:nvSpPr>
        <p:spPr>
          <a:xfrm>
            <a:off x="3110089" y="2773347"/>
            <a:ext cx="11001" cy="7829"/>
          </a:xfrm>
          <a:prstGeom prst="rect">
            <a:avLst/>
          </a:prstGeom>
          <a:blipFill rotWithShape="1">
            <a:blip r:embed="rId7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2"/>
          <p:cNvSpPr/>
          <p:nvPr/>
        </p:nvSpPr>
        <p:spPr>
          <a:xfrm>
            <a:off x="1586266" y="2991956"/>
            <a:ext cx="104330" cy="302751"/>
          </a:xfrm>
          <a:prstGeom prst="rect">
            <a:avLst/>
          </a:prstGeom>
          <a:blipFill rotWithShape="1">
            <a:blip r:embed="rId7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2"/>
          <p:cNvSpPr/>
          <p:nvPr/>
        </p:nvSpPr>
        <p:spPr>
          <a:xfrm>
            <a:off x="1695680" y="2997983"/>
            <a:ext cx="1076201" cy="437565"/>
          </a:xfrm>
          <a:prstGeom prst="rect">
            <a:avLst/>
          </a:prstGeom>
          <a:blipFill rotWithShape="1">
            <a:blip r:embed="rId7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2"/>
          <p:cNvSpPr/>
          <p:nvPr/>
        </p:nvSpPr>
        <p:spPr>
          <a:xfrm>
            <a:off x="1679944" y="2993193"/>
            <a:ext cx="20981" cy="14627"/>
          </a:xfrm>
          <a:prstGeom prst="rect">
            <a:avLst/>
          </a:prstGeom>
          <a:blipFill rotWithShape="1">
            <a:blip r:embed="rId7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2"/>
          <p:cNvSpPr/>
          <p:nvPr/>
        </p:nvSpPr>
        <p:spPr>
          <a:xfrm>
            <a:off x="2772619" y="3434082"/>
            <a:ext cx="868506" cy="351587"/>
          </a:xfrm>
          <a:prstGeom prst="rect">
            <a:avLst/>
          </a:prstGeom>
          <a:blipFill rotWithShape="1">
            <a:blip r:embed="rId7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2"/>
          <p:cNvSpPr/>
          <p:nvPr/>
        </p:nvSpPr>
        <p:spPr>
          <a:xfrm>
            <a:off x="3818586" y="1592229"/>
            <a:ext cx="8578" cy="7656"/>
          </a:xfrm>
          <a:prstGeom prst="rect">
            <a:avLst/>
          </a:prstGeom>
          <a:blipFill rotWithShape="1">
            <a:blip r:embed="rId7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2"/>
          <p:cNvSpPr/>
          <p:nvPr/>
        </p:nvSpPr>
        <p:spPr>
          <a:xfrm>
            <a:off x="3820649" y="1604272"/>
            <a:ext cx="108479" cy="589071"/>
          </a:xfrm>
          <a:prstGeom prst="rect">
            <a:avLst/>
          </a:prstGeom>
          <a:blipFill rotWithShape="1">
            <a:blip r:embed="rId7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2"/>
          <p:cNvSpPr/>
          <p:nvPr/>
        </p:nvSpPr>
        <p:spPr>
          <a:xfrm>
            <a:off x="3923515" y="2198078"/>
            <a:ext cx="82252" cy="442767"/>
          </a:xfrm>
          <a:prstGeom prst="rect">
            <a:avLst/>
          </a:prstGeom>
          <a:blipFill rotWithShape="1">
            <a:blip r:embed="rId7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2"/>
          <p:cNvSpPr/>
          <p:nvPr/>
        </p:nvSpPr>
        <p:spPr>
          <a:xfrm>
            <a:off x="3757978" y="1294027"/>
            <a:ext cx="67863" cy="298201"/>
          </a:xfrm>
          <a:prstGeom prst="rect">
            <a:avLst/>
          </a:prstGeom>
          <a:blipFill rotWithShape="1">
            <a:blip r:embed="rId8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2"/>
          <p:cNvSpPr/>
          <p:nvPr/>
        </p:nvSpPr>
        <p:spPr>
          <a:xfrm>
            <a:off x="3076370" y="1311556"/>
            <a:ext cx="684355" cy="473272"/>
          </a:xfrm>
          <a:prstGeom prst="rect">
            <a:avLst/>
          </a:prstGeom>
          <a:blipFill rotWithShape="1">
            <a:blip r:embed="rId8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2"/>
          <p:cNvSpPr/>
          <p:nvPr/>
        </p:nvSpPr>
        <p:spPr>
          <a:xfrm>
            <a:off x="3071531" y="1784824"/>
            <a:ext cx="17376" cy="3801"/>
          </a:xfrm>
          <a:custGeom>
            <a:avLst/>
            <a:gdLst/>
            <a:ahLst/>
            <a:cxnLst/>
            <a:rect l="l" t="t" r="r" b="b"/>
            <a:pathLst>
              <a:path w="20320" h="4444" extrusionOk="0">
                <a:moveTo>
                  <a:pt x="20193" y="0"/>
                </a:moveTo>
                <a:lnTo>
                  <a:pt x="5664" y="0"/>
                </a:lnTo>
                <a:lnTo>
                  <a:pt x="0" y="3987"/>
                </a:lnTo>
                <a:lnTo>
                  <a:pt x="14528" y="3987"/>
                </a:lnTo>
                <a:lnTo>
                  <a:pt x="2019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2"/>
          <p:cNvSpPr/>
          <p:nvPr/>
        </p:nvSpPr>
        <p:spPr>
          <a:xfrm>
            <a:off x="3744641" y="1303150"/>
            <a:ext cx="24836" cy="10979"/>
          </a:xfrm>
          <a:prstGeom prst="rect">
            <a:avLst/>
          </a:prstGeom>
          <a:blipFill rotWithShape="1">
            <a:blip r:embed="rId8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2"/>
          <p:cNvSpPr/>
          <p:nvPr/>
        </p:nvSpPr>
        <p:spPr>
          <a:xfrm>
            <a:off x="4350274" y="2357273"/>
            <a:ext cx="10555" cy="127701"/>
          </a:xfrm>
          <a:prstGeom prst="rect">
            <a:avLst/>
          </a:prstGeom>
          <a:blipFill rotWithShape="1">
            <a:blip r:embed="rId8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2"/>
          <p:cNvSpPr/>
          <p:nvPr/>
        </p:nvSpPr>
        <p:spPr>
          <a:xfrm>
            <a:off x="4342314" y="2065176"/>
            <a:ext cx="17649" cy="304135"/>
          </a:xfrm>
          <a:prstGeom prst="rect">
            <a:avLst/>
          </a:prstGeom>
          <a:blipFill rotWithShape="1">
            <a:blip r:embed="rId8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2"/>
          <p:cNvSpPr/>
          <p:nvPr/>
        </p:nvSpPr>
        <p:spPr>
          <a:xfrm>
            <a:off x="4353956" y="2489622"/>
            <a:ext cx="49043" cy="1539841"/>
          </a:xfrm>
          <a:prstGeom prst="rect">
            <a:avLst/>
          </a:prstGeom>
          <a:blipFill rotWithShape="1">
            <a:blip r:embed="rId8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2"/>
          <p:cNvSpPr/>
          <p:nvPr/>
        </p:nvSpPr>
        <p:spPr>
          <a:xfrm>
            <a:off x="4844440" y="2270948"/>
            <a:ext cx="7330" cy="5440"/>
          </a:xfrm>
          <a:prstGeom prst="rect">
            <a:avLst/>
          </a:prstGeom>
          <a:blipFill rotWithShape="1">
            <a:blip r:embed="rId8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2"/>
          <p:cNvSpPr/>
          <p:nvPr/>
        </p:nvSpPr>
        <p:spPr>
          <a:xfrm>
            <a:off x="4360830" y="2277052"/>
            <a:ext cx="483567" cy="212570"/>
          </a:xfrm>
          <a:prstGeom prst="rect">
            <a:avLst/>
          </a:prstGeom>
          <a:blipFill rotWithShape="1">
            <a:blip r:embed="rId8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2"/>
          <p:cNvSpPr/>
          <p:nvPr/>
        </p:nvSpPr>
        <p:spPr>
          <a:xfrm>
            <a:off x="4623334" y="2367823"/>
            <a:ext cx="2172" cy="1086"/>
          </a:xfrm>
          <a:custGeom>
            <a:avLst/>
            <a:gdLst/>
            <a:ahLst/>
            <a:cxnLst/>
            <a:rect l="l" t="t" r="r" b="b"/>
            <a:pathLst>
              <a:path w="2539" h="1269" extrusionOk="0">
                <a:moveTo>
                  <a:pt x="2159" y="0"/>
                </a:moveTo>
                <a:lnTo>
                  <a:pt x="0" y="939"/>
                </a:lnTo>
                <a:lnTo>
                  <a:pt x="2159" y="939"/>
                </a:lnTo>
                <a:lnTo>
                  <a:pt x="2159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2"/>
          <p:cNvSpPr/>
          <p:nvPr/>
        </p:nvSpPr>
        <p:spPr>
          <a:xfrm>
            <a:off x="4835535" y="2273207"/>
            <a:ext cx="16018" cy="7808"/>
          </a:xfrm>
          <a:prstGeom prst="rect">
            <a:avLst/>
          </a:prstGeom>
          <a:blipFill rotWithShape="1">
            <a:blip r:embed="rId8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2"/>
          <p:cNvSpPr/>
          <p:nvPr/>
        </p:nvSpPr>
        <p:spPr>
          <a:xfrm>
            <a:off x="4001597" y="2481912"/>
            <a:ext cx="359439" cy="161616"/>
          </a:xfrm>
          <a:prstGeom prst="rect">
            <a:avLst/>
          </a:prstGeom>
          <a:blipFill rotWithShape="1">
            <a:blip r:embed="rId8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2"/>
          <p:cNvSpPr/>
          <p:nvPr/>
        </p:nvSpPr>
        <p:spPr>
          <a:xfrm>
            <a:off x="4400338" y="3230982"/>
            <a:ext cx="1228782" cy="789511"/>
          </a:xfrm>
          <a:prstGeom prst="rect">
            <a:avLst/>
          </a:prstGeom>
          <a:blipFill rotWithShape="1">
            <a:blip r:embed="rId9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2"/>
          <p:cNvSpPr/>
          <p:nvPr/>
        </p:nvSpPr>
        <p:spPr>
          <a:xfrm>
            <a:off x="4004529" y="2643637"/>
            <a:ext cx="357223" cy="134998"/>
          </a:xfrm>
          <a:prstGeom prst="rect">
            <a:avLst/>
          </a:prstGeom>
          <a:blipFill rotWithShape="1">
            <a:blip r:embed="rId9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2"/>
          <p:cNvSpPr/>
          <p:nvPr/>
        </p:nvSpPr>
        <p:spPr>
          <a:xfrm>
            <a:off x="4003801" y="2644549"/>
            <a:ext cx="2628" cy="6255"/>
          </a:xfrm>
          <a:prstGeom prst="rect">
            <a:avLst/>
          </a:prstGeom>
          <a:blipFill rotWithShape="1">
            <a:blip r:embed="rId9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2"/>
          <p:cNvSpPr/>
          <p:nvPr/>
        </p:nvSpPr>
        <p:spPr>
          <a:xfrm>
            <a:off x="4361547" y="2770947"/>
            <a:ext cx="1270495" cy="461228"/>
          </a:xfrm>
          <a:prstGeom prst="rect">
            <a:avLst/>
          </a:prstGeom>
          <a:blipFill rotWithShape="1">
            <a:blip r:embed="rId9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2"/>
          <p:cNvSpPr/>
          <p:nvPr/>
        </p:nvSpPr>
        <p:spPr>
          <a:xfrm>
            <a:off x="5628012" y="3235651"/>
            <a:ext cx="160899" cy="217055"/>
          </a:xfrm>
          <a:prstGeom prst="rect">
            <a:avLst/>
          </a:prstGeom>
          <a:blipFill rotWithShape="1">
            <a:blip r:embed="rId9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2"/>
          <p:cNvSpPr/>
          <p:nvPr/>
        </p:nvSpPr>
        <p:spPr>
          <a:xfrm>
            <a:off x="6163853" y="3822186"/>
            <a:ext cx="254196" cy="359385"/>
          </a:xfrm>
          <a:prstGeom prst="rect">
            <a:avLst/>
          </a:prstGeom>
          <a:blipFill rotWithShape="1">
            <a:blip r:embed="rId9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2"/>
          <p:cNvSpPr/>
          <p:nvPr/>
        </p:nvSpPr>
        <p:spPr>
          <a:xfrm>
            <a:off x="5780148" y="3452707"/>
            <a:ext cx="66380" cy="91282"/>
          </a:xfrm>
          <a:prstGeom prst="rect">
            <a:avLst/>
          </a:prstGeom>
          <a:blipFill rotWithShape="1">
            <a:blip r:embed="rId9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2"/>
          <p:cNvSpPr/>
          <p:nvPr/>
        </p:nvSpPr>
        <p:spPr>
          <a:xfrm>
            <a:off x="5626622" y="3230199"/>
            <a:ext cx="9187" cy="6798"/>
          </a:xfrm>
          <a:prstGeom prst="rect">
            <a:avLst/>
          </a:prstGeom>
          <a:blipFill rotWithShape="1">
            <a:blip r:embed="rId9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2"/>
          <p:cNvSpPr/>
          <p:nvPr/>
        </p:nvSpPr>
        <p:spPr>
          <a:xfrm>
            <a:off x="5623733" y="4338074"/>
            <a:ext cx="1694131" cy="145945"/>
          </a:xfrm>
          <a:prstGeom prst="rect">
            <a:avLst/>
          </a:prstGeom>
          <a:blipFill rotWithShape="1">
            <a:blip r:embed="rId9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2"/>
          <p:cNvSpPr/>
          <p:nvPr/>
        </p:nvSpPr>
        <p:spPr>
          <a:xfrm>
            <a:off x="2437581" y="1474454"/>
            <a:ext cx="284571" cy="219585"/>
          </a:xfrm>
          <a:prstGeom prst="rect">
            <a:avLst/>
          </a:prstGeom>
          <a:blipFill rotWithShape="1">
            <a:blip r:embed="rId9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2"/>
          <p:cNvSpPr/>
          <p:nvPr/>
        </p:nvSpPr>
        <p:spPr>
          <a:xfrm>
            <a:off x="993720" y="1774197"/>
            <a:ext cx="1347751" cy="1037018"/>
          </a:xfrm>
          <a:prstGeom prst="rect">
            <a:avLst/>
          </a:prstGeom>
          <a:blipFill rotWithShape="1">
            <a:blip r:embed="rId10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2"/>
          <p:cNvSpPr/>
          <p:nvPr/>
        </p:nvSpPr>
        <p:spPr>
          <a:xfrm>
            <a:off x="2324823" y="1784903"/>
            <a:ext cx="7059" cy="4887"/>
          </a:xfrm>
          <a:custGeom>
            <a:avLst/>
            <a:gdLst/>
            <a:ahLst/>
            <a:cxnLst/>
            <a:rect l="l" t="t" r="r" b="b"/>
            <a:pathLst>
              <a:path w="8255" h="5714" extrusionOk="0">
                <a:moveTo>
                  <a:pt x="7874" y="0"/>
                </a:moveTo>
                <a:lnTo>
                  <a:pt x="0" y="0"/>
                </a:lnTo>
                <a:lnTo>
                  <a:pt x="0" y="5130"/>
                </a:lnTo>
                <a:lnTo>
                  <a:pt x="1206" y="5130"/>
                </a:lnTo>
                <a:lnTo>
                  <a:pt x="7874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2"/>
          <p:cNvSpPr/>
          <p:nvPr/>
        </p:nvSpPr>
        <p:spPr>
          <a:xfrm>
            <a:off x="2333707" y="1694039"/>
            <a:ext cx="115592" cy="83219"/>
          </a:xfrm>
          <a:prstGeom prst="rect">
            <a:avLst/>
          </a:prstGeom>
          <a:blipFill rotWithShape="1">
            <a:blip r:embed="rId10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2"/>
          <p:cNvSpPr/>
          <p:nvPr/>
        </p:nvSpPr>
        <p:spPr>
          <a:xfrm>
            <a:off x="2722132" y="1473379"/>
            <a:ext cx="5756" cy="10100"/>
          </a:xfrm>
          <a:prstGeom prst="rect">
            <a:avLst/>
          </a:prstGeom>
          <a:blipFill rotWithShape="1">
            <a:blip r:embed="rId10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2"/>
          <p:cNvSpPr/>
          <p:nvPr/>
        </p:nvSpPr>
        <p:spPr>
          <a:xfrm>
            <a:off x="2691517" y="1754008"/>
            <a:ext cx="428595" cy="297907"/>
          </a:xfrm>
          <a:prstGeom prst="rect">
            <a:avLst/>
          </a:prstGeom>
          <a:blipFill rotWithShape="1">
            <a:blip r:embed="rId10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2"/>
          <p:cNvSpPr/>
          <p:nvPr/>
        </p:nvSpPr>
        <p:spPr>
          <a:xfrm>
            <a:off x="994437" y="2031152"/>
            <a:ext cx="1734026" cy="787274"/>
          </a:xfrm>
          <a:prstGeom prst="rect">
            <a:avLst/>
          </a:prstGeom>
          <a:blipFill rotWithShape="1">
            <a:blip r:embed="rId10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2"/>
          <p:cNvSpPr/>
          <p:nvPr/>
        </p:nvSpPr>
        <p:spPr>
          <a:xfrm>
            <a:off x="6242582" y="4185150"/>
            <a:ext cx="11946" cy="7265"/>
          </a:xfrm>
          <a:prstGeom prst="rect">
            <a:avLst/>
          </a:prstGeom>
          <a:blipFill rotWithShape="1">
            <a:blip r:embed="rId10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2"/>
          <p:cNvSpPr/>
          <p:nvPr/>
        </p:nvSpPr>
        <p:spPr>
          <a:xfrm>
            <a:off x="6246423" y="4192411"/>
            <a:ext cx="10317" cy="4344"/>
          </a:xfrm>
          <a:custGeom>
            <a:avLst/>
            <a:gdLst/>
            <a:ahLst/>
            <a:cxnLst/>
            <a:rect l="l" t="t" r="r" b="b"/>
            <a:pathLst>
              <a:path w="12065" h="5079" extrusionOk="0">
                <a:moveTo>
                  <a:pt x="9474" y="0"/>
                </a:moveTo>
                <a:lnTo>
                  <a:pt x="0" y="0"/>
                </a:lnTo>
                <a:lnTo>
                  <a:pt x="2578" y="4876"/>
                </a:lnTo>
                <a:lnTo>
                  <a:pt x="12065" y="4876"/>
                </a:lnTo>
                <a:lnTo>
                  <a:pt x="9474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2"/>
          <p:cNvSpPr/>
          <p:nvPr/>
        </p:nvSpPr>
        <p:spPr>
          <a:xfrm>
            <a:off x="6088373" y="3890653"/>
            <a:ext cx="639884" cy="1206573"/>
          </a:xfrm>
          <a:prstGeom prst="rect">
            <a:avLst/>
          </a:prstGeom>
          <a:blipFill rotWithShape="1">
            <a:blip r:embed="rId10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2"/>
          <p:cNvSpPr/>
          <p:nvPr/>
        </p:nvSpPr>
        <p:spPr>
          <a:xfrm>
            <a:off x="7247728" y="3229775"/>
            <a:ext cx="564" cy="380"/>
          </a:xfrm>
          <a:prstGeom prst="rect">
            <a:avLst/>
          </a:prstGeom>
          <a:blipFill rotWithShape="1">
            <a:blip r:embed="rId10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2"/>
          <p:cNvSpPr/>
          <p:nvPr/>
        </p:nvSpPr>
        <p:spPr>
          <a:xfrm>
            <a:off x="7152410" y="3542778"/>
            <a:ext cx="9534" cy="7645"/>
          </a:xfrm>
          <a:prstGeom prst="rect">
            <a:avLst/>
          </a:prstGeom>
          <a:blipFill rotWithShape="1">
            <a:blip r:embed="rId10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2"/>
          <p:cNvSpPr/>
          <p:nvPr/>
        </p:nvSpPr>
        <p:spPr>
          <a:xfrm>
            <a:off x="7060145" y="3554823"/>
            <a:ext cx="98477" cy="329911"/>
          </a:xfrm>
          <a:prstGeom prst="rect">
            <a:avLst/>
          </a:prstGeom>
          <a:blipFill rotWithShape="1">
            <a:blip r:embed="rId10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2"/>
          <p:cNvSpPr/>
          <p:nvPr/>
        </p:nvSpPr>
        <p:spPr>
          <a:xfrm>
            <a:off x="7151195" y="3550425"/>
            <a:ext cx="8688" cy="4887"/>
          </a:xfrm>
          <a:custGeom>
            <a:avLst/>
            <a:gdLst/>
            <a:ahLst/>
            <a:cxnLst/>
            <a:rect l="l" t="t" r="r" b="b"/>
            <a:pathLst>
              <a:path w="10159" h="5714" extrusionOk="0">
                <a:moveTo>
                  <a:pt x="10109" y="0"/>
                </a:moveTo>
                <a:lnTo>
                  <a:pt x="1422" y="0"/>
                </a:lnTo>
                <a:lnTo>
                  <a:pt x="0" y="5143"/>
                </a:lnTo>
                <a:lnTo>
                  <a:pt x="8686" y="5143"/>
                </a:lnTo>
                <a:lnTo>
                  <a:pt x="10109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2"/>
          <p:cNvSpPr/>
          <p:nvPr/>
        </p:nvSpPr>
        <p:spPr>
          <a:xfrm>
            <a:off x="7154529" y="3228885"/>
            <a:ext cx="93698" cy="313893"/>
          </a:xfrm>
          <a:prstGeom prst="rect">
            <a:avLst/>
          </a:prstGeom>
          <a:blipFill rotWithShape="1">
            <a:blip r:embed="rId1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2"/>
          <p:cNvSpPr/>
          <p:nvPr/>
        </p:nvSpPr>
        <p:spPr>
          <a:xfrm>
            <a:off x="6989686" y="3891879"/>
            <a:ext cx="75899" cy="250103"/>
          </a:xfrm>
          <a:prstGeom prst="rect">
            <a:avLst/>
          </a:prstGeom>
          <a:blipFill rotWithShape="1">
            <a:blip r:embed="rId1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2"/>
          <p:cNvSpPr/>
          <p:nvPr/>
        </p:nvSpPr>
        <p:spPr>
          <a:xfrm>
            <a:off x="6725162" y="4146923"/>
            <a:ext cx="269498" cy="953408"/>
          </a:xfrm>
          <a:prstGeom prst="rect">
            <a:avLst/>
          </a:prstGeom>
          <a:blipFill rotWithShape="1">
            <a:blip r:embed="rId1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2"/>
          <p:cNvSpPr/>
          <p:nvPr/>
        </p:nvSpPr>
        <p:spPr>
          <a:xfrm>
            <a:off x="6094736" y="3890653"/>
            <a:ext cx="894950" cy="256270"/>
          </a:xfrm>
          <a:prstGeom prst="rect">
            <a:avLst/>
          </a:prstGeom>
          <a:blipFill rotWithShape="1">
            <a:blip r:embed="rId1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2"/>
          <p:cNvSpPr/>
          <p:nvPr/>
        </p:nvSpPr>
        <p:spPr>
          <a:xfrm>
            <a:off x="6987785" y="4140027"/>
            <a:ext cx="863217" cy="250612"/>
          </a:xfrm>
          <a:prstGeom prst="rect">
            <a:avLst/>
          </a:prstGeom>
          <a:blipFill rotWithShape="1">
            <a:blip r:embed="rId1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2"/>
          <p:cNvSpPr/>
          <p:nvPr/>
        </p:nvSpPr>
        <p:spPr>
          <a:xfrm>
            <a:off x="6091468" y="3883495"/>
            <a:ext cx="2020889" cy="307279"/>
          </a:xfrm>
          <a:prstGeom prst="rect">
            <a:avLst/>
          </a:prstGeom>
          <a:blipFill rotWithShape="1">
            <a:blip r:embed="rId1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2"/>
          <p:cNvSpPr/>
          <p:nvPr/>
        </p:nvSpPr>
        <p:spPr>
          <a:xfrm>
            <a:off x="8197585" y="4191731"/>
            <a:ext cx="9632" cy="7254"/>
          </a:xfrm>
          <a:prstGeom prst="rect">
            <a:avLst/>
          </a:prstGeom>
          <a:blipFill rotWithShape="1">
            <a:blip r:embed="rId1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2"/>
          <p:cNvSpPr/>
          <p:nvPr/>
        </p:nvSpPr>
        <p:spPr>
          <a:xfrm>
            <a:off x="8199750" y="4198990"/>
            <a:ext cx="9231" cy="4344"/>
          </a:xfrm>
          <a:custGeom>
            <a:avLst/>
            <a:gdLst/>
            <a:ahLst/>
            <a:cxnLst/>
            <a:rect l="l" t="t" r="r" b="b"/>
            <a:pathLst>
              <a:path w="10795" h="5079" extrusionOk="0">
                <a:moveTo>
                  <a:pt x="8737" y="0"/>
                </a:moveTo>
                <a:lnTo>
                  <a:pt x="0" y="0"/>
                </a:lnTo>
                <a:lnTo>
                  <a:pt x="1447" y="4876"/>
                </a:lnTo>
                <a:lnTo>
                  <a:pt x="10185" y="4876"/>
                </a:lnTo>
                <a:lnTo>
                  <a:pt x="8737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2"/>
          <p:cNvSpPr/>
          <p:nvPr/>
        </p:nvSpPr>
        <p:spPr>
          <a:xfrm>
            <a:off x="8108915" y="3892195"/>
            <a:ext cx="225819" cy="736667"/>
          </a:xfrm>
          <a:prstGeom prst="rect">
            <a:avLst/>
          </a:prstGeom>
          <a:blipFill rotWithShape="1">
            <a:blip r:embed="rId11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2"/>
          <p:cNvSpPr/>
          <p:nvPr/>
        </p:nvSpPr>
        <p:spPr>
          <a:xfrm>
            <a:off x="6723272" y="4387839"/>
            <a:ext cx="1133183" cy="710755"/>
          </a:xfrm>
          <a:prstGeom prst="rect">
            <a:avLst/>
          </a:prstGeom>
          <a:blipFill rotWithShape="1">
            <a:blip r:embed="rId11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2"/>
          <p:cNvSpPr/>
          <p:nvPr/>
        </p:nvSpPr>
        <p:spPr>
          <a:xfrm>
            <a:off x="6089708" y="3230340"/>
            <a:ext cx="1156890" cy="656261"/>
          </a:xfrm>
          <a:prstGeom prst="rect">
            <a:avLst/>
          </a:prstGeom>
          <a:blipFill rotWithShape="1">
            <a:blip r:embed="rId11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2"/>
          <p:cNvSpPr/>
          <p:nvPr/>
        </p:nvSpPr>
        <p:spPr>
          <a:xfrm>
            <a:off x="2298250" y="4139582"/>
            <a:ext cx="284278" cy="492299"/>
          </a:xfrm>
          <a:prstGeom prst="rect">
            <a:avLst/>
          </a:prstGeom>
          <a:blipFill rotWithShape="1">
            <a:blip r:embed="rId12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2"/>
          <p:cNvSpPr/>
          <p:nvPr/>
        </p:nvSpPr>
        <p:spPr>
          <a:xfrm>
            <a:off x="2583321" y="4628406"/>
            <a:ext cx="4140298" cy="472328"/>
          </a:xfrm>
          <a:prstGeom prst="rect">
            <a:avLst/>
          </a:prstGeom>
          <a:blipFill rotWithShape="1">
            <a:blip r:embed="rId12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2"/>
          <p:cNvSpPr/>
          <p:nvPr/>
        </p:nvSpPr>
        <p:spPr>
          <a:xfrm>
            <a:off x="4849762" y="2274228"/>
            <a:ext cx="2396401" cy="957122"/>
          </a:xfrm>
          <a:prstGeom prst="rect">
            <a:avLst/>
          </a:prstGeom>
          <a:blipFill rotWithShape="1">
            <a:blip r:embed="rId12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2"/>
          <p:cNvSpPr/>
          <p:nvPr/>
        </p:nvSpPr>
        <p:spPr>
          <a:xfrm>
            <a:off x="4343802" y="2043412"/>
            <a:ext cx="4495" cy="6591"/>
          </a:xfrm>
          <a:prstGeom prst="rect">
            <a:avLst/>
          </a:prstGeom>
          <a:blipFill rotWithShape="1">
            <a:blip r:embed="rId12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2"/>
          <p:cNvSpPr/>
          <p:nvPr/>
        </p:nvSpPr>
        <p:spPr>
          <a:xfrm>
            <a:off x="3929130" y="2046692"/>
            <a:ext cx="412174" cy="151386"/>
          </a:xfrm>
          <a:prstGeom prst="rect">
            <a:avLst/>
          </a:prstGeom>
          <a:blipFill rotWithShape="1">
            <a:blip r:embed="rId12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2"/>
          <p:cNvSpPr/>
          <p:nvPr/>
        </p:nvSpPr>
        <p:spPr>
          <a:xfrm>
            <a:off x="3431194" y="2193343"/>
            <a:ext cx="492320" cy="178144"/>
          </a:xfrm>
          <a:prstGeom prst="rect">
            <a:avLst/>
          </a:prstGeom>
          <a:blipFill rotWithShape="1">
            <a:blip r:embed="rId12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2"/>
          <p:cNvSpPr/>
          <p:nvPr/>
        </p:nvSpPr>
        <p:spPr>
          <a:xfrm>
            <a:off x="2987264" y="2370500"/>
            <a:ext cx="443516" cy="160128"/>
          </a:xfrm>
          <a:prstGeom prst="rect">
            <a:avLst/>
          </a:prstGeom>
          <a:blipFill rotWithShape="1">
            <a:blip r:embed="rId12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2"/>
          <p:cNvSpPr/>
          <p:nvPr/>
        </p:nvSpPr>
        <p:spPr>
          <a:xfrm>
            <a:off x="4336710" y="2044183"/>
            <a:ext cx="11630" cy="8471"/>
          </a:xfrm>
          <a:prstGeom prst="rect">
            <a:avLst/>
          </a:prstGeom>
          <a:blipFill rotWithShape="1">
            <a:blip r:embed="rId12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2"/>
          <p:cNvSpPr/>
          <p:nvPr/>
        </p:nvSpPr>
        <p:spPr>
          <a:xfrm>
            <a:off x="3421648" y="2367133"/>
            <a:ext cx="18689" cy="7732"/>
          </a:xfrm>
          <a:prstGeom prst="rect">
            <a:avLst/>
          </a:prstGeom>
          <a:blipFill rotWithShape="1">
            <a:blip r:embed="rId12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2"/>
          <p:cNvSpPr/>
          <p:nvPr/>
        </p:nvSpPr>
        <p:spPr>
          <a:xfrm>
            <a:off x="1676361" y="2524222"/>
            <a:ext cx="1314259" cy="470644"/>
          </a:xfrm>
          <a:prstGeom prst="rect">
            <a:avLst/>
          </a:prstGeom>
          <a:blipFill rotWithShape="1">
            <a:blip r:embed="rId12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2"/>
          <p:cNvSpPr/>
          <p:nvPr/>
        </p:nvSpPr>
        <p:spPr>
          <a:xfrm>
            <a:off x="3922287" y="2190933"/>
            <a:ext cx="8079" cy="9578"/>
          </a:xfrm>
          <a:prstGeom prst="rect">
            <a:avLst/>
          </a:prstGeom>
          <a:blipFill rotWithShape="1">
            <a:blip r:embed="rId13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2"/>
          <p:cNvSpPr/>
          <p:nvPr/>
        </p:nvSpPr>
        <p:spPr>
          <a:xfrm>
            <a:off x="4390542" y="3229711"/>
            <a:ext cx="1233191" cy="349752"/>
          </a:xfrm>
          <a:prstGeom prst="rect">
            <a:avLst/>
          </a:prstGeom>
          <a:blipFill rotWithShape="1">
            <a:blip r:embed="rId13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2"/>
          <p:cNvSpPr/>
          <p:nvPr/>
        </p:nvSpPr>
        <p:spPr>
          <a:xfrm>
            <a:off x="3639952" y="3572090"/>
            <a:ext cx="750796" cy="215426"/>
          </a:xfrm>
          <a:prstGeom prst="rect">
            <a:avLst/>
          </a:prstGeom>
          <a:blipFill rotWithShape="1">
            <a:blip r:embed="rId13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2"/>
          <p:cNvSpPr/>
          <p:nvPr/>
        </p:nvSpPr>
        <p:spPr>
          <a:xfrm>
            <a:off x="5608682" y="3228896"/>
            <a:ext cx="18451" cy="12032"/>
          </a:xfrm>
          <a:prstGeom prst="rect">
            <a:avLst/>
          </a:prstGeom>
          <a:blipFill rotWithShape="1">
            <a:blip r:embed="rId13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2"/>
          <p:cNvSpPr/>
          <p:nvPr/>
        </p:nvSpPr>
        <p:spPr>
          <a:xfrm>
            <a:off x="2301898" y="3786040"/>
            <a:ext cx="1341257" cy="353542"/>
          </a:xfrm>
          <a:prstGeom prst="rect">
            <a:avLst/>
          </a:prstGeom>
          <a:blipFill rotWithShape="1">
            <a:blip r:embed="rId13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2"/>
          <p:cNvSpPr/>
          <p:nvPr/>
        </p:nvSpPr>
        <p:spPr>
          <a:xfrm>
            <a:off x="1253804" y="4133087"/>
            <a:ext cx="1051570" cy="280379"/>
          </a:xfrm>
          <a:prstGeom prst="rect">
            <a:avLst/>
          </a:prstGeom>
          <a:blipFill rotWithShape="1">
            <a:blip r:embed="rId13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2"/>
          <p:cNvSpPr/>
          <p:nvPr/>
        </p:nvSpPr>
        <p:spPr>
          <a:xfrm>
            <a:off x="3619242" y="3784030"/>
            <a:ext cx="23360" cy="13162"/>
          </a:xfrm>
          <a:prstGeom prst="rect">
            <a:avLst/>
          </a:prstGeom>
          <a:blipFill rotWithShape="1">
            <a:blip r:embed="rId13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2"/>
          <p:cNvSpPr/>
          <p:nvPr/>
        </p:nvSpPr>
        <p:spPr>
          <a:xfrm>
            <a:off x="2561352" y="4021014"/>
            <a:ext cx="1837075" cy="619359"/>
          </a:xfrm>
          <a:prstGeom prst="rect">
            <a:avLst/>
          </a:prstGeom>
          <a:blipFill rotWithShape="1">
            <a:blip r:embed="rId13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2"/>
          <p:cNvSpPr/>
          <p:nvPr/>
        </p:nvSpPr>
        <p:spPr>
          <a:xfrm>
            <a:off x="3288473" y="2648469"/>
            <a:ext cx="709290" cy="457938"/>
          </a:xfrm>
          <a:prstGeom prst="rect">
            <a:avLst/>
          </a:prstGeom>
          <a:blipFill rotWithShape="1">
            <a:blip r:embed="rId13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2"/>
          <p:cNvSpPr/>
          <p:nvPr/>
        </p:nvSpPr>
        <p:spPr>
          <a:xfrm>
            <a:off x="2771881" y="3103921"/>
            <a:ext cx="513877" cy="330161"/>
          </a:xfrm>
          <a:prstGeom prst="rect">
            <a:avLst/>
          </a:prstGeom>
          <a:blipFill rotWithShape="1">
            <a:blip r:embed="rId13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2"/>
          <p:cNvSpPr/>
          <p:nvPr/>
        </p:nvSpPr>
        <p:spPr>
          <a:xfrm>
            <a:off x="2142172" y="3435549"/>
            <a:ext cx="630447" cy="404790"/>
          </a:xfrm>
          <a:prstGeom prst="rect">
            <a:avLst/>
          </a:prstGeom>
          <a:blipFill rotWithShape="1">
            <a:blip r:embed="rId14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2"/>
          <p:cNvSpPr/>
          <p:nvPr/>
        </p:nvSpPr>
        <p:spPr>
          <a:xfrm>
            <a:off x="3282435" y="3100033"/>
            <a:ext cx="9372" cy="10241"/>
          </a:xfrm>
          <a:prstGeom prst="rect">
            <a:avLst/>
          </a:prstGeom>
          <a:blipFill rotWithShape="1">
            <a:blip r:embed="rId14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2"/>
          <p:cNvSpPr/>
          <p:nvPr/>
        </p:nvSpPr>
        <p:spPr>
          <a:xfrm>
            <a:off x="2764475" y="3430813"/>
            <a:ext cx="15562" cy="8014"/>
          </a:xfrm>
          <a:prstGeom prst="rect">
            <a:avLst/>
          </a:prstGeom>
          <a:blipFill rotWithShape="1">
            <a:blip r:embed="rId14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2"/>
          <p:cNvSpPr/>
          <p:nvPr/>
        </p:nvSpPr>
        <p:spPr>
          <a:xfrm>
            <a:off x="3992508" y="2643766"/>
            <a:ext cx="12379" cy="12141"/>
          </a:xfrm>
          <a:prstGeom prst="rect">
            <a:avLst/>
          </a:prstGeom>
          <a:blipFill rotWithShape="1">
            <a:blip r:embed="rId14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2"/>
          <p:cNvSpPr/>
          <p:nvPr/>
        </p:nvSpPr>
        <p:spPr>
          <a:xfrm>
            <a:off x="1247265" y="3834007"/>
            <a:ext cx="898284" cy="579014"/>
          </a:xfrm>
          <a:prstGeom prst="rect">
            <a:avLst/>
          </a:prstGeom>
          <a:blipFill rotWithShape="1">
            <a:blip r:embed="rId14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2"/>
          <p:cNvSpPr/>
          <p:nvPr/>
        </p:nvSpPr>
        <p:spPr>
          <a:xfrm>
            <a:off x="2665436" y="1414137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2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3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3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1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5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2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6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3" y="65265"/>
                </a:lnTo>
                <a:lnTo>
                  <a:pt x="113334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4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6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2"/>
          <p:cNvSpPr/>
          <p:nvPr/>
        </p:nvSpPr>
        <p:spPr>
          <a:xfrm>
            <a:off x="2704344" y="1365316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5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8"/>
                </a:lnTo>
                <a:lnTo>
                  <a:pt x="0" y="18173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28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73"/>
                </a:lnTo>
                <a:lnTo>
                  <a:pt x="47561" y="12318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2"/>
          <p:cNvSpPr/>
          <p:nvPr/>
        </p:nvSpPr>
        <p:spPr>
          <a:xfrm>
            <a:off x="2804195" y="1413496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4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4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4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88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39" y="9499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4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2"/>
          <p:cNvSpPr/>
          <p:nvPr/>
        </p:nvSpPr>
        <p:spPr>
          <a:xfrm>
            <a:off x="2834338" y="1365316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5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8"/>
                </a:lnTo>
                <a:lnTo>
                  <a:pt x="0" y="18173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73"/>
                </a:lnTo>
                <a:lnTo>
                  <a:pt x="47383" y="12318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2"/>
          <p:cNvSpPr/>
          <p:nvPr/>
        </p:nvSpPr>
        <p:spPr>
          <a:xfrm>
            <a:off x="2544719" y="1413496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4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4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4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88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46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39" y="9499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4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2"/>
          <p:cNvSpPr/>
          <p:nvPr/>
        </p:nvSpPr>
        <p:spPr>
          <a:xfrm>
            <a:off x="2574863" y="1365316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5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8"/>
                </a:lnTo>
                <a:lnTo>
                  <a:pt x="0" y="18173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73"/>
                </a:lnTo>
                <a:lnTo>
                  <a:pt x="47383" y="12318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2"/>
          <p:cNvSpPr/>
          <p:nvPr/>
        </p:nvSpPr>
        <p:spPr>
          <a:xfrm>
            <a:off x="3581106" y="1251151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34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2"/>
          <p:cNvSpPr/>
          <p:nvPr/>
        </p:nvSpPr>
        <p:spPr>
          <a:xfrm>
            <a:off x="3620014" y="1202331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5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8"/>
                </a:lnTo>
                <a:lnTo>
                  <a:pt x="0" y="18173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28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73"/>
                </a:lnTo>
                <a:lnTo>
                  <a:pt x="47561" y="12318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2"/>
          <p:cNvSpPr/>
          <p:nvPr/>
        </p:nvSpPr>
        <p:spPr>
          <a:xfrm>
            <a:off x="3719554" y="1250510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4" h="248284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4" h="248284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4" h="248284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88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39" y="9499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4" h="248284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2"/>
          <p:cNvSpPr/>
          <p:nvPr/>
        </p:nvSpPr>
        <p:spPr>
          <a:xfrm>
            <a:off x="3749697" y="1202331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5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8"/>
                </a:lnTo>
                <a:lnTo>
                  <a:pt x="0" y="18173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73"/>
                </a:lnTo>
                <a:lnTo>
                  <a:pt x="47383" y="12318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2"/>
          <p:cNvSpPr/>
          <p:nvPr/>
        </p:nvSpPr>
        <p:spPr>
          <a:xfrm>
            <a:off x="3839959" y="1251151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34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2"/>
          <p:cNvSpPr/>
          <p:nvPr/>
        </p:nvSpPr>
        <p:spPr>
          <a:xfrm>
            <a:off x="3878866" y="1202331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5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8"/>
                </a:lnTo>
                <a:lnTo>
                  <a:pt x="0" y="18173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28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73"/>
                </a:lnTo>
                <a:lnTo>
                  <a:pt x="47561" y="12318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2"/>
          <p:cNvSpPr/>
          <p:nvPr/>
        </p:nvSpPr>
        <p:spPr>
          <a:xfrm>
            <a:off x="4286890" y="2004744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34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2"/>
          <p:cNvSpPr/>
          <p:nvPr/>
        </p:nvSpPr>
        <p:spPr>
          <a:xfrm>
            <a:off x="4325797" y="1955926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8"/>
                </a:lnTo>
                <a:lnTo>
                  <a:pt x="0" y="18173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28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73"/>
                </a:lnTo>
                <a:lnTo>
                  <a:pt x="47561" y="12318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2"/>
          <p:cNvSpPr/>
          <p:nvPr/>
        </p:nvSpPr>
        <p:spPr>
          <a:xfrm>
            <a:off x="4425649" y="2004104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4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4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4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88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39" y="9499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4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2"/>
          <p:cNvSpPr/>
          <p:nvPr/>
        </p:nvSpPr>
        <p:spPr>
          <a:xfrm>
            <a:off x="4455792" y="1955926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8"/>
                </a:lnTo>
                <a:lnTo>
                  <a:pt x="0" y="18173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73"/>
                </a:lnTo>
                <a:lnTo>
                  <a:pt x="47383" y="12318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2"/>
          <p:cNvSpPr/>
          <p:nvPr/>
        </p:nvSpPr>
        <p:spPr>
          <a:xfrm>
            <a:off x="4166173" y="2004104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4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4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4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88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39" y="9499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4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2"/>
          <p:cNvSpPr/>
          <p:nvPr/>
        </p:nvSpPr>
        <p:spPr>
          <a:xfrm>
            <a:off x="4196316" y="1955926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8"/>
                </a:lnTo>
                <a:lnTo>
                  <a:pt x="0" y="18173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73"/>
                </a:lnTo>
                <a:lnTo>
                  <a:pt x="47383" y="12318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2"/>
          <p:cNvSpPr/>
          <p:nvPr/>
        </p:nvSpPr>
        <p:spPr>
          <a:xfrm>
            <a:off x="4661391" y="2217509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34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2"/>
          <p:cNvSpPr/>
          <p:nvPr/>
        </p:nvSpPr>
        <p:spPr>
          <a:xfrm>
            <a:off x="4700299" y="2168691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8"/>
                </a:lnTo>
                <a:lnTo>
                  <a:pt x="0" y="18173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28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73"/>
                </a:lnTo>
                <a:lnTo>
                  <a:pt x="47561" y="12318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/>
          <p:nvPr/>
        </p:nvSpPr>
        <p:spPr>
          <a:xfrm>
            <a:off x="4799841" y="2216869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4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4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4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88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39" y="9499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4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2"/>
          <p:cNvSpPr/>
          <p:nvPr/>
        </p:nvSpPr>
        <p:spPr>
          <a:xfrm>
            <a:off x="4829984" y="2168691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8"/>
                </a:lnTo>
                <a:lnTo>
                  <a:pt x="0" y="18173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73"/>
                </a:lnTo>
                <a:lnTo>
                  <a:pt x="47383" y="12318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2"/>
          <p:cNvSpPr/>
          <p:nvPr/>
        </p:nvSpPr>
        <p:spPr>
          <a:xfrm>
            <a:off x="4920245" y="2217509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34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2"/>
          <p:cNvSpPr/>
          <p:nvPr/>
        </p:nvSpPr>
        <p:spPr>
          <a:xfrm>
            <a:off x="4959153" y="2168691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8"/>
                </a:lnTo>
                <a:lnTo>
                  <a:pt x="0" y="18173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28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73"/>
                </a:lnTo>
                <a:lnTo>
                  <a:pt x="47561" y="12318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2"/>
          <p:cNvSpPr/>
          <p:nvPr/>
        </p:nvSpPr>
        <p:spPr>
          <a:xfrm>
            <a:off x="3813318" y="2592140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34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2"/>
          <p:cNvSpPr/>
          <p:nvPr/>
        </p:nvSpPr>
        <p:spPr>
          <a:xfrm>
            <a:off x="3852226" y="2543321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8"/>
                </a:lnTo>
                <a:lnTo>
                  <a:pt x="0" y="18173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28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73"/>
                </a:lnTo>
                <a:lnTo>
                  <a:pt x="47561" y="12318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2"/>
          <p:cNvSpPr/>
          <p:nvPr/>
        </p:nvSpPr>
        <p:spPr>
          <a:xfrm>
            <a:off x="3951767" y="2591500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4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4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4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88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39" y="9499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4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2"/>
          <p:cNvSpPr/>
          <p:nvPr/>
        </p:nvSpPr>
        <p:spPr>
          <a:xfrm>
            <a:off x="3981910" y="2543321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8"/>
                </a:lnTo>
                <a:lnTo>
                  <a:pt x="0" y="18173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73"/>
                </a:lnTo>
                <a:lnTo>
                  <a:pt x="47383" y="12318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2"/>
          <p:cNvSpPr/>
          <p:nvPr/>
        </p:nvSpPr>
        <p:spPr>
          <a:xfrm>
            <a:off x="4072171" y="2592140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34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2"/>
          <p:cNvSpPr/>
          <p:nvPr/>
        </p:nvSpPr>
        <p:spPr>
          <a:xfrm>
            <a:off x="4111078" y="2543321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8"/>
                </a:lnTo>
                <a:lnTo>
                  <a:pt x="0" y="18173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28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73"/>
                </a:lnTo>
                <a:lnTo>
                  <a:pt x="47561" y="12318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2"/>
          <p:cNvSpPr/>
          <p:nvPr/>
        </p:nvSpPr>
        <p:spPr>
          <a:xfrm>
            <a:off x="2539462" y="1984011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69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2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69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69" h="247650" extrusionOk="0">
                <a:moveTo>
                  <a:pt x="95503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3" y="33858"/>
                </a:lnTo>
                <a:close/>
              </a:path>
              <a:path w="140969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1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5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2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6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69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3" y="65265"/>
                </a:lnTo>
                <a:lnTo>
                  <a:pt x="113334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4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6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2"/>
          <p:cNvSpPr/>
          <p:nvPr/>
        </p:nvSpPr>
        <p:spPr>
          <a:xfrm>
            <a:off x="2578370" y="1935192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8"/>
                </a:lnTo>
                <a:lnTo>
                  <a:pt x="0" y="18173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28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73"/>
                </a:lnTo>
                <a:lnTo>
                  <a:pt x="47561" y="12318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2"/>
          <p:cNvSpPr/>
          <p:nvPr/>
        </p:nvSpPr>
        <p:spPr>
          <a:xfrm>
            <a:off x="2677911" y="1983371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4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4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4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88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46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39" y="9499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4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2"/>
          <p:cNvSpPr/>
          <p:nvPr/>
        </p:nvSpPr>
        <p:spPr>
          <a:xfrm>
            <a:off x="2708054" y="1935192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8"/>
                </a:lnTo>
                <a:lnTo>
                  <a:pt x="0" y="18173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73"/>
                </a:lnTo>
                <a:lnTo>
                  <a:pt x="47383" y="12318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2"/>
          <p:cNvSpPr/>
          <p:nvPr/>
        </p:nvSpPr>
        <p:spPr>
          <a:xfrm>
            <a:off x="2798314" y="1984011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34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2"/>
          <p:cNvSpPr/>
          <p:nvPr/>
        </p:nvSpPr>
        <p:spPr>
          <a:xfrm>
            <a:off x="2837223" y="1935192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8"/>
                </a:lnTo>
                <a:lnTo>
                  <a:pt x="0" y="18173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28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73"/>
                </a:lnTo>
                <a:lnTo>
                  <a:pt x="47561" y="12318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2"/>
          <p:cNvSpPr/>
          <p:nvPr/>
        </p:nvSpPr>
        <p:spPr>
          <a:xfrm>
            <a:off x="806214" y="2766699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69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2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69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69" h="247650" extrusionOk="0">
                <a:moveTo>
                  <a:pt x="95503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3" y="33858"/>
                </a:lnTo>
                <a:close/>
              </a:path>
              <a:path w="140969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1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5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2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6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69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3" y="65265"/>
                </a:lnTo>
                <a:lnTo>
                  <a:pt x="113334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4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6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2"/>
          <p:cNvSpPr/>
          <p:nvPr/>
        </p:nvSpPr>
        <p:spPr>
          <a:xfrm>
            <a:off x="845123" y="2717879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8"/>
                </a:lnTo>
                <a:lnTo>
                  <a:pt x="0" y="18173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28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73"/>
                </a:lnTo>
                <a:lnTo>
                  <a:pt x="47561" y="12318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2"/>
          <p:cNvSpPr/>
          <p:nvPr/>
        </p:nvSpPr>
        <p:spPr>
          <a:xfrm>
            <a:off x="944663" y="2766059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5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9" y="247916"/>
                </a:lnTo>
                <a:lnTo>
                  <a:pt x="50038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5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4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5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88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8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39" y="9499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5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60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5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2"/>
          <p:cNvSpPr/>
          <p:nvPr/>
        </p:nvSpPr>
        <p:spPr>
          <a:xfrm>
            <a:off x="974806" y="2717879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8"/>
                </a:lnTo>
                <a:lnTo>
                  <a:pt x="0" y="18173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73"/>
                </a:lnTo>
                <a:lnTo>
                  <a:pt x="47383" y="12318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2"/>
          <p:cNvSpPr/>
          <p:nvPr/>
        </p:nvSpPr>
        <p:spPr>
          <a:xfrm>
            <a:off x="1065067" y="2766699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69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2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69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69" h="247650" extrusionOk="0">
                <a:moveTo>
                  <a:pt x="95503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3" y="33858"/>
                </a:lnTo>
                <a:close/>
              </a:path>
              <a:path w="140969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1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5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2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6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69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3" y="65265"/>
                </a:lnTo>
                <a:lnTo>
                  <a:pt x="113334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4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6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2"/>
          <p:cNvSpPr/>
          <p:nvPr/>
        </p:nvSpPr>
        <p:spPr>
          <a:xfrm>
            <a:off x="1103975" y="2717879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8"/>
                </a:lnTo>
                <a:lnTo>
                  <a:pt x="0" y="18173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28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73"/>
                </a:lnTo>
                <a:lnTo>
                  <a:pt x="47561" y="12318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2"/>
          <p:cNvSpPr/>
          <p:nvPr/>
        </p:nvSpPr>
        <p:spPr>
          <a:xfrm>
            <a:off x="1620400" y="2948325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69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2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69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69" h="247650" extrusionOk="0">
                <a:moveTo>
                  <a:pt x="95503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3" y="33858"/>
                </a:lnTo>
                <a:close/>
              </a:path>
              <a:path w="140969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1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5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2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6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69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3" y="65265"/>
                </a:lnTo>
                <a:lnTo>
                  <a:pt x="113334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4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6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2"/>
          <p:cNvSpPr/>
          <p:nvPr/>
        </p:nvSpPr>
        <p:spPr>
          <a:xfrm>
            <a:off x="1659307" y="2899505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8"/>
                </a:lnTo>
                <a:lnTo>
                  <a:pt x="0" y="18173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28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73"/>
                </a:lnTo>
                <a:lnTo>
                  <a:pt x="47561" y="12318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2"/>
          <p:cNvSpPr/>
          <p:nvPr/>
        </p:nvSpPr>
        <p:spPr>
          <a:xfrm>
            <a:off x="1759158" y="2947685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4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4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4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88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46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39" y="9499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4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2"/>
          <p:cNvSpPr/>
          <p:nvPr/>
        </p:nvSpPr>
        <p:spPr>
          <a:xfrm>
            <a:off x="1789303" y="2899505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8"/>
                </a:lnTo>
                <a:lnTo>
                  <a:pt x="0" y="18173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73"/>
                </a:lnTo>
                <a:lnTo>
                  <a:pt x="47383" y="12318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2"/>
          <p:cNvSpPr/>
          <p:nvPr/>
        </p:nvSpPr>
        <p:spPr>
          <a:xfrm>
            <a:off x="1499683" y="2947685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4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4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4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88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46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39" y="9499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4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2"/>
          <p:cNvSpPr/>
          <p:nvPr/>
        </p:nvSpPr>
        <p:spPr>
          <a:xfrm>
            <a:off x="1529826" y="2899505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8"/>
                </a:lnTo>
                <a:lnTo>
                  <a:pt x="0" y="18173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73"/>
                </a:lnTo>
                <a:lnTo>
                  <a:pt x="47383" y="12318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2"/>
          <p:cNvSpPr/>
          <p:nvPr/>
        </p:nvSpPr>
        <p:spPr>
          <a:xfrm>
            <a:off x="1186915" y="4357704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69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2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69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69" h="247650" extrusionOk="0">
                <a:moveTo>
                  <a:pt x="95503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3" y="33858"/>
                </a:lnTo>
                <a:close/>
              </a:path>
              <a:path w="140969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1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5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2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6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69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3" y="65265"/>
                </a:lnTo>
                <a:lnTo>
                  <a:pt x="113334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4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6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2"/>
          <p:cNvSpPr/>
          <p:nvPr/>
        </p:nvSpPr>
        <p:spPr>
          <a:xfrm>
            <a:off x="1225823" y="4308884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9"/>
                </a:lnTo>
                <a:lnTo>
                  <a:pt x="0" y="18186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28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86"/>
                </a:lnTo>
                <a:lnTo>
                  <a:pt x="47561" y="12319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2"/>
          <p:cNvSpPr/>
          <p:nvPr/>
        </p:nvSpPr>
        <p:spPr>
          <a:xfrm>
            <a:off x="1325674" y="4357064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4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9" y="247916"/>
                </a:lnTo>
                <a:lnTo>
                  <a:pt x="50038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4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4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4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76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3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3"/>
                </a:lnTo>
                <a:lnTo>
                  <a:pt x="20828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2"/>
                </a:lnTo>
                <a:lnTo>
                  <a:pt x="116789" y="16014"/>
                </a:lnTo>
                <a:lnTo>
                  <a:pt x="110426" y="9486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4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60" y="115862"/>
                </a:lnTo>
                <a:lnTo>
                  <a:pt x="101015" y="117983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5" y="121056"/>
                </a:lnTo>
                <a:lnTo>
                  <a:pt x="114998" y="120091"/>
                </a:lnTo>
                <a:lnTo>
                  <a:pt x="116954" y="117983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2"/>
          <p:cNvSpPr/>
          <p:nvPr/>
        </p:nvSpPr>
        <p:spPr>
          <a:xfrm>
            <a:off x="1355818" y="4308884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9"/>
                </a:lnTo>
                <a:lnTo>
                  <a:pt x="0" y="18186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86"/>
                </a:lnTo>
                <a:lnTo>
                  <a:pt x="47383" y="12319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2"/>
          <p:cNvSpPr/>
          <p:nvPr/>
        </p:nvSpPr>
        <p:spPr>
          <a:xfrm>
            <a:off x="1066198" y="4357064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5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9" y="247916"/>
                </a:lnTo>
                <a:lnTo>
                  <a:pt x="50038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5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4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5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76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3"/>
                </a:lnTo>
                <a:lnTo>
                  <a:pt x="5346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3"/>
                </a:lnTo>
                <a:lnTo>
                  <a:pt x="20828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2"/>
                </a:lnTo>
                <a:lnTo>
                  <a:pt x="116789" y="16014"/>
                </a:lnTo>
                <a:lnTo>
                  <a:pt x="110426" y="9486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5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60" y="115862"/>
                </a:lnTo>
                <a:lnTo>
                  <a:pt x="101015" y="117983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5" y="121056"/>
                </a:lnTo>
                <a:lnTo>
                  <a:pt x="114998" y="120091"/>
                </a:lnTo>
                <a:lnTo>
                  <a:pt x="116954" y="117983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2"/>
          <p:cNvSpPr/>
          <p:nvPr/>
        </p:nvSpPr>
        <p:spPr>
          <a:xfrm>
            <a:off x="1096342" y="4308884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9"/>
                </a:lnTo>
                <a:lnTo>
                  <a:pt x="0" y="18186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86"/>
                </a:lnTo>
                <a:lnTo>
                  <a:pt x="47383" y="12319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2"/>
          <p:cNvSpPr/>
          <p:nvPr/>
        </p:nvSpPr>
        <p:spPr>
          <a:xfrm>
            <a:off x="2372788" y="4589316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69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2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69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69" h="247650" extrusionOk="0">
                <a:moveTo>
                  <a:pt x="95503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3" y="33858"/>
                </a:lnTo>
                <a:close/>
              </a:path>
              <a:path w="140969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1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5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2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6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69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3" y="65265"/>
                </a:lnTo>
                <a:lnTo>
                  <a:pt x="113334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4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6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2"/>
          <p:cNvSpPr/>
          <p:nvPr/>
        </p:nvSpPr>
        <p:spPr>
          <a:xfrm>
            <a:off x="2411695" y="4540497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9"/>
                </a:lnTo>
                <a:lnTo>
                  <a:pt x="0" y="18186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28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86"/>
                </a:lnTo>
                <a:lnTo>
                  <a:pt x="47561" y="12319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2"/>
          <p:cNvSpPr/>
          <p:nvPr/>
        </p:nvSpPr>
        <p:spPr>
          <a:xfrm>
            <a:off x="2511235" y="4588675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4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4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4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76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46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26" y="9486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4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2"/>
          <p:cNvSpPr/>
          <p:nvPr/>
        </p:nvSpPr>
        <p:spPr>
          <a:xfrm>
            <a:off x="2541379" y="4540497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9"/>
                </a:lnTo>
                <a:lnTo>
                  <a:pt x="0" y="18186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86"/>
                </a:lnTo>
                <a:lnTo>
                  <a:pt x="47383" y="12319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2"/>
          <p:cNvSpPr/>
          <p:nvPr/>
        </p:nvSpPr>
        <p:spPr>
          <a:xfrm>
            <a:off x="2631640" y="4589316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69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2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69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69" h="247650" extrusionOk="0">
                <a:moveTo>
                  <a:pt x="95503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3" y="33858"/>
                </a:lnTo>
                <a:close/>
              </a:path>
              <a:path w="140969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1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5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2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6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69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3" y="65265"/>
                </a:lnTo>
                <a:lnTo>
                  <a:pt x="113334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4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6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2"/>
          <p:cNvSpPr/>
          <p:nvPr/>
        </p:nvSpPr>
        <p:spPr>
          <a:xfrm>
            <a:off x="2670548" y="4540497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9"/>
                </a:lnTo>
                <a:lnTo>
                  <a:pt x="0" y="18186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28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86"/>
                </a:lnTo>
                <a:lnTo>
                  <a:pt x="47561" y="12319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2"/>
          <p:cNvSpPr/>
          <p:nvPr/>
        </p:nvSpPr>
        <p:spPr>
          <a:xfrm>
            <a:off x="3580647" y="3728718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34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2"/>
          <p:cNvSpPr/>
          <p:nvPr/>
        </p:nvSpPr>
        <p:spPr>
          <a:xfrm>
            <a:off x="3619554" y="3679898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8"/>
                </a:lnTo>
                <a:lnTo>
                  <a:pt x="0" y="18173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28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73"/>
                </a:lnTo>
                <a:lnTo>
                  <a:pt x="47561" y="12318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2"/>
          <p:cNvSpPr/>
          <p:nvPr/>
        </p:nvSpPr>
        <p:spPr>
          <a:xfrm>
            <a:off x="3719407" y="3728078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4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4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4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88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39" y="9499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4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2"/>
          <p:cNvSpPr/>
          <p:nvPr/>
        </p:nvSpPr>
        <p:spPr>
          <a:xfrm>
            <a:off x="3749550" y="3679898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8"/>
                </a:lnTo>
                <a:lnTo>
                  <a:pt x="0" y="18173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73"/>
                </a:lnTo>
                <a:lnTo>
                  <a:pt x="47383" y="12318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2"/>
          <p:cNvSpPr/>
          <p:nvPr/>
        </p:nvSpPr>
        <p:spPr>
          <a:xfrm>
            <a:off x="3459932" y="3728078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4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4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4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88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39" y="9499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4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2"/>
          <p:cNvSpPr/>
          <p:nvPr/>
        </p:nvSpPr>
        <p:spPr>
          <a:xfrm>
            <a:off x="3490075" y="3679898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8"/>
                </a:lnTo>
                <a:lnTo>
                  <a:pt x="0" y="18173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73"/>
                </a:lnTo>
                <a:lnTo>
                  <a:pt x="47383" y="12318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2"/>
          <p:cNvSpPr/>
          <p:nvPr/>
        </p:nvSpPr>
        <p:spPr>
          <a:xfrm>
            <a:off x="4207943" y="3979202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34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2"/>
          <p:cNvSpPr/>
          <p:nvPr/>
        </p:nvSpPr>
        <p:spPr>
          <a:xfrm>
            <a:off x="4246851" y="3930382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9"/>
                </a:lnTo>
                <a:lnTo>
                  <a:pt x="0" y="18186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28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86"/>
                </a:lnTo>
                <a:lnTo>
                  <a:pt x="47561" y="12319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2"/>
          <p:cNvSpPr/>
          <p:nvPr/>
        </p:nvSpPr>
        <p:spPr>
          <a:xfrm>
            <a:off x="4346391" y="3978561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4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4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4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76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26" y="9486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4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2"/>
          <p:cNvSpPr/>
          <p:nvPr/>
        </p:nvSpPr>
        <p:spPr>
          <a:xfrm>
            <a:off x="4376534" y="3930382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9"/>
                </a:lnTo>
                <a:lnTo>
                  <a:pt x="0" y="18186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86"/>
                </a:lnTo>
                <a:lnTo>
                  <a:pt x="47383" y="12319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2"/>
          <p:cNvSpPr/>
          <p:nvPr/>
        </p:nvSpPr>
        <p:spPr>
          <a:xfrm>
            <a:off x="4466796" y="3979202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34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2"/>
          <p:cNvSpPr/>
          <p:nvPr/>
        </p:nvSpPr>
        <p:spPr>
          <a:xfrm>
            <a:off x="4505704" y="3930382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9"/>
                </a:lnTo>
                <a:lnTo>
                  <a:pt x="0" y="18186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28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86"/>
                </a:lnTo>
                <a:lnTo>
                  <a:pt x="47561" y="12319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2"/>
          <p:cNvSpPr/>
          <p:nvPr/>
        </p:nvSpPr>
        <p:spPr>
          <a:xfrm>
            <a:off x="5570564" y="3180806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34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68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2"/>
          <p:cNvSpPr/>
          <p:nvPr/>
        </p:nvSpPr>
        <p:spPr>
          <a:xfrm>
            <a:off x="5609473" y="3131987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400" y="12318"/>
                </a:lnTo>
                <a:lnTo>
                  <a:pt x="0" y="18173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28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73"/>
                </a:lnTo>
                <a:lnTo>
                  <a:pt x="47561" y="12318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2"/>
          <p:cNvSpPr/>
          <p:nvPr/>
        </p:nvSpPr>
        <p:spPr>
          <a:xfrm>
            <a:off x="5709325" y="3180166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5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5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5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88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39" y="9499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5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2"/>
          <p:cNvSpPr/>
          <p:nvPr/>
        </p:nvSpPr>
        <p:spPr>
          <a:xfrm>
            <a:off x="5739469" y="3131987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8"/>
                </a:lnTo>
                <a:lnTo>
                  <a:pt x="0" y="18173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73"/>
                </a:lnTo>
                <a:lnTo>
                  <a:pt x="47383" y="12318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2"/>
          <p:cNvSpPr/>
          <p:nvPr/>
        </p:nvSpPr>
        <p:spPr>
          <a:xfrm>
            <a:off x="5449848" y="3180166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4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4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4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88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39" y="9499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4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2"/>
          <p:cNvSpPr/>
          <p:nvPr/>
        </p:nvSpPr>
        <p:spPr>
          <a:xfrm>
            <a:off x="5479992" y="3131987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8"/>
                </a:lnTo>
                <a:lnTo>
                  <a:pt x="0" y="18173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73"/>
                </a:lnTo>
                <a:lnTo>
                  <a:pt x="47383" y="12318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2"/>
          <p:cNvSpPr/>
          <p:nvPr/>
        </p:nvSpPr>
        <p:spPr>
          <a:xfrm>
            <a:off x="5901131" y="3844042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22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2"/>
          <p:cNvSpPr/>
          <p:nvPr/>
        </p:nvSpPr>
        <p:spPr>
          <a:xfrm>
            <a:off x="5940039" y="3795224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8"/>
                </a:lnTo>
                <a:lnTo>
                  <a:pt x="0" y="18173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15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73"/>
                </a:lnTo>
                <a:lnTo>
                  <a:pt x="47561" y="12318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2"/>
          <p:cNvSpPr/>
          <p:nvPr/>
        </p:nvSpPr>
        <p:spPr>
          <a:xfrm>
            <a:off x="6039581" y="3843402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5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5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5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88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39" y="9499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5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2"/>
          <p:cNvSpPr/>
          <p:nvPr/>
        </p:nvSpPr>
        <p:spPr>
          <a:xfrm>
            <a:off x="6069723" y="3795224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8"/>
                </a:lnTo>
                <a:lnTo>
                  <a:pt x="0" y="18173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73"/>
                </a:lnTo>
                <a:lnTo>
                  <a:pt x="47383" y="12318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2"/>
          <p:cNvSpPr/>
          <p:nvPr/>
        </p:nvSpPr>
        <p:spPr>
          <a:xfrm>
            <a:off x="6159985" y="3844042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22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2"/>
          <p:cNvSpPr/>
          <p:nvPr/>
        </p:nvSpPr>
        <p:spPr>
          <a:xfrm>
            <a:off x="6198893" y="3795224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8"/>
                </a:lnTo>
                <a:lnTo>
                  <a:pt x="0" y="18173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15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73"/>
                </a:lnTo>
                <a:lnTo>
                  <a:pt x="47561" y="12318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2"/>
          <p:cNvSpPr/>
          <p:nvPr/>
        </p:nvSpPr>
        <p:spPr>
          <a:xfrm>
            <a:off x="7055149" y="3180806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22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2"/>
          <p:cNvSpPr/>
          <p:nvPr/>
        </p:nvSpPr>
        <p:spPr>
          <a:xfrm>
            <a:off x="7094058" y="3131987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8"/>
                </a:lnTo>
                <a:lnTo>
                  <a:pt x="0" y="18173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15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73"/>
                </a:lnTo>
                <a:lnTo>
                  <a:pt x="47561" y="12318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2"/>
          <p:cNvSpPr/>
          <p:nvPr/>
        </p:nvSpPr>
        <p:spPr>
          <a:xfrm>
            <a:off x="7193597" y="3180166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5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5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5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88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39" y="9499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5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2"/>
          <p:cNvSpPr/>
          <p:nvPr/>
        </p:nvSpPr>
        <p:spPr>
          <a:xfrm>
            <a:off x="7223741" y="3131987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8"/>
                </a:lnTo>
                <a:lnTo>
                  <a:pt x="0" y="18173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73"/>
                </a:lnTo>
                <a:lnTo>
                  <a:pt x="47383" y="12318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2"/>
          <p:cNvSpPr/>
          <p:nvPr/>
        </p:nvSpPr>
        <p:spPr>
          <a:xfrm>
            <a:off x="7314002" y="3180806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22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2"/>
          <p:cNvSpPr/>
          <p:nvPr/>
        </p:nvSpPr>
        <p:spPr>
          <a:xfrm>
            <a:off x="7352910" y="3131987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8"/>
                </a:lnTo>
                <a:lnTo>
                  <a:pt x="0" y="18173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15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73"/>
                </a:lnTo>
                <a:lnTo>
                  <a:pt x="47561" y="12318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2"/>
          <p:cNvSpPr/>
          <p:nvPr/>
        </p:nvSpPr>
        <p:spPr>
          <a:xfrm>
            <a:off x="8048076" y="3838373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4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4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4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4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3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3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1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22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1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3"/>
                </a:lnTo>
                <a:lnTo>
                  <a:pt x="130606" y="62991"/>
                </a:lnTo>
                <a:lnTo>
                  <a:pt x="128155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2"/>
          <p:cNvSpPr/>
          <p:nvPr/>
        </p:nvSpPr>
        <p:spPr>
          <a:xfrm>
            <a:off x="8086984" y="3789554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8"/>
                </a:lnTo>
                <a:lnTo>
                  <a:pt x="0" y="18173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15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73"/>
                </a:lnTo>
                <a:lnTo>
                  <a:pt x="47561" y="12318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2"/>
          <p:cNvSpPr/>
          <p:nvPr/>
        </p:nvSpPr>
        <p:spPr>
          <a:xfrm>
            <a:off x="8186835" y="3837732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5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5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5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88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39" y="9499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5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2"/>
          <p:cNvSpPr/>
          <p:nvPr/>
        </p:nvSpPr>
        <p:spPr>
          <a:xfrm>
            <a:off x="8216979" y="3789554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8"/>
                </a:lnTo>
                <a:lnTo>
                  <a:pt x="0" y="18173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73"/>
                </a:lnTo>
                <a:lnTo>
                  <a:pt x="47383" y="12318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2"/>
          <p:cNvSpPr/>
          <p:nvPr/>
        </p:nvSpPr>
        <p:spPr>
          <a:xfrm>
            <a:off x="7927360" y="3837732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5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5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5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88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39" y="9499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5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2"/>
          <p:cNvSpPr/>
          <p:nvPr/>
        </p:nvSpPr>
        <p:spPr>
          <a:xfrm>
            <a:off x="7957503" y="3789554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8"/>
                </a:lnTo>
                <a:lnTo>
                  <a:pt x="0" y="18173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73"/>
                </a:lnTo>
                <a:lnTo>
                  <a:pt x="47383" y="12318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2"/>
          <p:cNvSpPr/>
          <p:nvPr/>
        </p:nvSpPr>
        <p:spPr>
          <a:xfrm>
            <a:off x="7660337" y="4342858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22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2"/>
          <p:cNvSpPr/>
          <p:nvPr/>
        </p:nvSpPr>
        <p:spPr>
          <a:xfrm>
            <a:off x="7699245" y="4294038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9"/>
                </a:lnTo>
                <a:lnTo>
                  <a:pt x="0" y="18186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15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86"/>
                </a:lnTo>
                <a:lnTo>
                  <a:pt x="47561" y="12319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2"/>
          <p:cNvSpPr/>
          <p:nvPr/>
        </p:nvSpPr>
        <p:spPr>
          <a:xfrm>
            <a:off x="7798784" y="4342216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5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5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5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76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26" y="9486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5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2"/>
          <p:cNvSpPr/>
          <p:nvPr/>
        </p:nvSpPr>
        <p:spPr>
          <a:xfrm>
            <a:off x="7828928" y="4294038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9"/>
                </a:lnTo>
                <a:lnTo>
                  <a:pt x="0" y="18186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86"/>
                </a:lnTo>
                <a:lnTo>
                  <a:pt x="47383" y="12319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2"/>
          <p:cNvSpPr/>
          <p:nvPr/>
        </p:nvSpPr>
        <p:spPr>
          <a:xfrm>
            <a:off x="7919190" y="4342858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22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2"/>
          <p:cNvSpPr/>
          <p:nvPr/>
        </p:nvSpPr>
        <p:spPr>
          <a:xfrm>
            <a:off x="7958098" y="4294038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9"/>
                </a:lnTo>
                <a:lnTo>
                  <a:pt x="0" y="18186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15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86"/>
                </a:lnTo>
                <a:lnTo>
                  <a:pt x="47561" y="12319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2"/>
          <p:cNvSpPr/>
          <p:nvPr/>
        </p:nvSpPr>
        <p:spPr>
          <a:xfrm>
            <a:off x="8260748" y="4579860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4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4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4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4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3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3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1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22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1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3"/>
                </a:lnTo>
                <a:lnTo>
                  <a:pt x="130606" y="62991"/>
                </a:lnTo>
                <a:lnTo>
                  <a:pt x="128155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2"/>
          <p:cNvSpPr/>
          <p:nvPr/>
        </p:nvSpPr>
        <p:spPr>
          <a:xfrm>
            <a:off x="8299656" y="4531041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9"/>
                </a:lnTo>
                <a:lnTo>
                  <a:pt x="0" y="18186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15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86"/>
                </a:lnTo>
                <a:lnTo>
                  <a:pt x="47561" y="12319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2"/>
          <p:cNvSpPr/>
          <p:nvPr/>
        </p:nvSpPr>
        <p:spPr>
          <a:xfrm>
            <a:off x="8399507" y="4579219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5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5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5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76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26" y="9486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5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2"/>
          <p:cNvSpPr/>
          <p:nvPr/>
        </p:nvSpPr>
        <p:spPr>
          <a:xfrm>
            <a:off x="8429651" y="4531041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9"/>
                </a:lnTo>
                <a:lnTo>
                  <a:pt x="0" y="18186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86"/>
                </a:lnTo>
                <a:lnTo>
                  <a:pt x="47383" y="12319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2"/>
          <p:cNvSpPr/>
          <p:nvPr/>
        </p:nvSpPr>
        <p:spPr>
          <a:xfrm>
            <a:off x="8140032" y="4579219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5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5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5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76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26" y="9486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5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2"/>
          <p:cNvSpPr/>
          <p:nvPr/>
        </p:nvSpPr>
        <p:spPr>
          <a:xfrm>
            <a:off x="8170175" y="4531041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9"/>
                </a:lnTo>
                <a:lnTo>
                  <a:pt x="0" y="18186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86"/>
                </a:lnTo>
                <a:lnTo>
                  <a:pt x="47383" y="12319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2"/>
          <p:cNvSpPr/>
          <p:nvPr/>
        </p:nvSpPr>
        <p:spPr>
          <a:xfrm>
            <a:off x="6671534" y="5044287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4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4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4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4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3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3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1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22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1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3"/>
                </a:lnTo>
                <a:lnTo>
                  <a:pt x="130606" y="62991"/>
                </a:lnTo>
                <a:lnTo>
                  <a:pt x="128155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2"/>
          <p:cNvSpPr/>
          <p:nvPr/>
        </p:nvSpPr>
        <p:spPr>
          <a:xfrm>
            <a:off x="6710442" y="4995468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9"/>
                </a:lnTo>
                <a:lnTo>
                  <a:pt x="0" y="18186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15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86"/>
                </a:lnTo>
                <a:lnTo>
                  <a:pt x="47561" y="12319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2"/>
          <p:cNvSpPr/>
          <p:nvPr/>
        </p:nvSpPr>
        <p:spPr>
          <a:xfrm>
            <a:off x="6810293" y="5043647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5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5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5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76" y="9499"/>
                </a:lnTo>
                <a:lnTo>
                  <a:pt x="3263" y="16014"/>
                </a:lnTo>
                <a:lnTo>
                  <a:pt x="0" y="23621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26" y="9486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5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2"/>
          <p:cNvSpPr/>
          <p:nvPr/>
        </p:nvSpPr>
        <p:spPr>
          <a:xfrm>
            <a:off x="6840437" y="4995468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9"/>
                </a:lnTo>
                <a:lnTo>
                  <a:pt x="0" y="18186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86"/>
                </a:lnTo>
                <a:lnTo>
                  <a:pt x="47383" y="12319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2"/>
          <p:cNvSpPr/>
          <p:nvPr/>
        </p:nvSpPr>
        <p:spPr>
          <a:xfrm>
            <a:off x="6550817" y="5043647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5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5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5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76" y="9499"/>
                </a:lnTo>
                <a:lnTo>
                  <a:pt x="3263" y="16014"/>
                </a:lnTo>
                <a:lnTo>
                  <a:pt x="0" y="23621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26" y="9486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5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2"/>
          <p:cNvSpPr/>
          <p:nvPr/>
        </p:nvSpPr>
        <p:spPr>
          <a:xfrm>
            <a:off x="6580962" y="4995468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9"/>
                </a:lnTo>
                <a:lnTo>
                  <a:pt x="0" y="18186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86"/>
                </a:lnTo>
                <a:lnTo>
                  <a:pt x="47383" y="12319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2"/>
          <p:cNvSpPr/>
          <p:nvPr/>
        </p:nvSpPr>
        <p:spPr>
          <a:xfrm>
            <a:off x="7325375" y="6013634"/>
            <a:ext cx="1426475" cy="442666"/>
          </a:xfrm>
          <a:prstGeom prst="rect">
            <a:avLst/>
          </a:prstGeom>
          <a:blipFill rotWithShape="1">
            <a:blip r:embed="rId14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2"/>
          <p:cNvSpPr/>
          <p:nvPr/>
        </p:nvSpPr>
        <p:spPr>
          <a:xfrm>
            <a:off x="5484228" y="292169"/>
            <a:ext cx="3205830" cy="1703330"/>
          </a:xfrm>
          <a:custGeom>
            <a:avLst/>
            <a:gdLst/>
            <a:ahLst/>
            <a:cxnLst/>
            <a:rect l="l" t="t" r="r" b="b"/>
            <a:pathLst>
              <a:path w="3749040" h="2634615" extrusionOk="0">
                <a:moveTo>
                  <a:pt x="3748798" y="0"/>
                </a:moveTo>
                <a:lnTo>
                  <a:pt x="0" y="0"/>
                </a:lnTo>
                <a:lnTo>
                  <a:pt x="0" y="2634005"/>
                </a:lnTo>
                <a:lnTo>
                  <a:pt x="3748798" y="2634005"/>
                </a:lnTo>
                <a:lnTo>
                  <a:pt x="37487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2"/>
          <p:cNvSpPr txBox="1"/>
          <p:nvPr/>
        </p:nvSpPr>
        <p:spPr>
          <a:xfrm>
            <a:off x="5652369" y="380396"/>
            <a:ext cx="2899308" cy="148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60" rIns="0" bIns="0" anchor="t" anchorCtr="0">
            <a:noAutofit/>
          </a:bodyPr>
          <a:lstStyle/>
          <a:p>
            <a:pPr marL="10860" marR="6516"/>
            <a:r>
              <a:rPr lang="en-US" sz="1368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PRIMA </a:t>
            </a:r>
            <a:r>
              <a:rPr lang="en-US" sz="136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can currently count on the  participation of </a:t>
            </a:r>
            <a:r>
              <a:rPr lang="en-US" sz="1368" b="1">
                <a:solidFill>
                  <a:srgbClr val="E5B8B7"/>
                </a:solidFill>
                <a:latin typeface="Calibri"/>
                <a:ea typeface="Calibri"/>
                <a:cs typeface="Calibri"/>
                <a:sym typeface="Calibri"/>
              </a:rPr>
              <a:t>19 Participating States</a:t>
            </a:r>
            <a:r>
              <a:rPr lang="en-US" sz="136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including</a:t>
            </a:r>
            <a:r>
              <a:rPr lang="en-US" sz="136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36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Algeria, Cyprus, Croatia, Egypt, France,  Germany, Greece, Israel Italy, Jordan, Lebanon, Luxembourg,  Malta, Morocco, Portugal, Slovenia, Spain,  Tunisia, Turkey</a:t>
            </a:r>
            <a:endParaRPr sz="136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566;p33"/>
          <p:cNvSpPr/>
          <p:nvPr/>
        </p:nvSpPr>
        <p:spPr>
          <a:xfrm>
            <a:off x="0" y="6045047"/>
            <a:ext cx="9142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567;p33"/>
          <p:cNvSpPr/>
          <p:nvPr/>
        </p:nvSpPr>
        <p:spPr>
          <a:xfrm>
            <a:off x="7325375" y="6169885"/>
            <a:ext cx="1426475" cy="469426"/>
          </a:xfrm>
          <a:prstGeom prst="rect">
            <a:avLst/>
          </a:prstGeom>
          <a:blipFill rotWithShape="1">
            <a:blip r:embed="rId14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1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318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 txBox="1"/>
          <p:nvPr/>
        </p:nvSpPr>
        <p:spPr>
          <a:xfrm>
            <a:off x="6565527" y="4939903"/>
            <a:ext cx="2314779" cy="1119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25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Financial contribution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€ 274,000 PSs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€ 220.000 EU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9"/>
          <p:cNvSpPr/>
          <p:nvPr/>
        </p:nvSpPr>
        <p:spPr>
          <a:xfrm>
            <a:off x="0" y="6045047"/>
            <a:ext cx="9142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9"/>
          <p:cNvSpPr/>
          <p:nvPr/>
        </p:nvSpPr>
        <p:spPr>
          <a:xfrm>
            <a:off x="7325375" y="6169885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9"/>
          <p:cNvSpPr/>
          <p:nvPr/>
        </p:nvSpPr>
        <p:spPr>
          <a:xfrm>
            <a:off x="6565526" y="4407568"/>
            <a:ext cx="563084" cy="557392"/>
          </a:xfrm>
          <a:custGeom>
            <a:avLst/>
            <a:gdLst/>
            <a:ahLst/>
            <a:cxnLst/>
            <a:rect l="l" t="t" r="r" b="b"/>
            <a:pathLst>
              <a:path w="658495" h="614679" extrusionOk="0">
                <a:moveTo>
                  <a:pt x="0" y="463549"/>
                </a:moveTo>
                <a:lnTo>
                  <a:pt x="0" y="501649"/>
                </a:lnTo>
                <a:lnTo>
                  <a:pt x="7841" y="532129"/>
                </a:lnTo>
                <a:lnTo>
                  <a:pt x="64288" y="581659"/>
                </a:lnTo>
                <a:lnTo>
                  <a:pt x="108706" y="599439"/>
                </a:lnTo>
                <a:lnTo>
                  <a:pt x="161126" y="610869"/>
                </a:lnTo>
                <a:lnTo>
                  <a:pt x="219455" y="614679"/>
                </a:lnTo>
                <a:lnTo>
                  <a:pt x="244658" y="614679"/>
                </a:lnTo>
                <a:lnTo>
                  <a:pt x="268978" y="612139"/>
                </a:lnTo>
                <a:lnTo>
                  <a:pt x="314490" y="604519"/>
                </a:lnTo>
                <a:lnTo>
                  <a:pt x="293401" y="589279"/>
                </a:lnTo>
                <a:lnTo>
                  <a:pt x="273921" y="572769"/>
                </a:lnTo>
                <a:lnTo>
                  <a:pt x="256234" y="553719"/>
                </a:lnTo>
                <a:lnTo>
                  <a:pt x="241507" y="534669"/>
                </a:lnTo>
                <a:lnTo>
                  <a:pt x="219455" y="534669"/>
                </a:lnTo>
                <a:lnTo>
                  <a:pt x="170447" y="532129"/>
                </a:lnTo>
                <a:lnTo>
                  <a:pt x="124628" y="524509"/>
                </a:lnTo>
                <a:lnTo>
                  <a:pt x="82871" y="511809"/>
                </a:lnTo>
                <a:lnTo>
                  <a:pt x="46050" y="496569"/>
                </a:lnTo>
                <a:lnTo>
                  <a:pt x="9986" y="472439"/>
                </a:lnTo>
                <a:lnTo>
                  <a:pt x="0" y="463549"/>
                </a:lnTo>
                <a:close/>
              </a:path>
              <a:path w="658495" h="614679" extrusionOk="0">
                <a:moveTo>
                  <a:pt x="438911" y="162559"/>
                </a:moveTo>
                <a:lnTo>
                  <a:pt x="394682" y="166369"/>
                </a:lnTo>
                <a:lnTo>
                  <a:pt x="353487" y="180339"/>
                </a:lnTo>
                <a:lnTo>
                  <a:pt x="316209" y="200659"/>
                </a:lnTo>
                <a:lnTo>
                  <a:pt x="283730" y="228599"/>
                </a:lnTo>
                <a:lnTo>
                  <a:pt x="256933" y="261619"/>
                </a:lnTo>
                <a:lnTo>
                  <a:pt x="236701" y="300989"/>
                </a:lnTo>
                <a:lnTo>
                  <a:pt x="223914" y="342899"/>
                </a:lnTo>
                <a:lnTo>
                  <a:pt x="219455" y="388619"/>
                </a:lnTo>
                <a:lnTo>
                  <a:pt x="223914" y="434339"/>
                </a:lnTo>
                <a:lnTo>
                  <a:pt x="236701" y="476249"/>
                </a:lnTo>
                <a:lnTo>
                  <a:pt x="256933" y="515619"/>
                </a:lnTo>
                <a:lnTo>
                  <a:pt x="283730" y="548639"/>
                </a:lnTo>
                <a:lnTo>
                  <a:pt x="316209" y="576579"/>
                </a:lnTo>
                <a:lnTo>
                  <a:pt x="353487" y="596899"/>
                </a:lnTo>
                <a:lnTo>
                  <a:pt x="394682" y="610869"/>
                </a:lnTo>
                <a:lnTo>
                  <a:pt x="438911" y="614679"/>
                </a:lnTo>
                <a:lnTo>
                  <a:pt x="483138" y="610869"/>
                </a:lnTo>
                <a:lnTo>
                  <a:pt x="524331" y="596899"/>
                </a:lnTo>
                <a:lnTo>
                  <a:pt x="561609" y="576579"/>
                </a:lnTo>
                <a:lnTo>
                  <a:pt x="594088" y="548639"/>
                </a:lnTo>
                <a:lnTo>
                  <a:pt x="612641" y="525779"/>
                </a:lnTo>
                <a:lnTo>
                  <a:pt x="446989" y="525779"/>
                </a:lnTo>
                <a:lnTo>
                  <a:pt x="406204" y="519429"/>
                </a:lnTo>
                <a:lnTo>
                  <a:pt x="370503" y="501649"/>
                </a:lnTo>
                <a:lnTo>
                  <a:pt x="341879" y="472439"/>
                </a:lnTo>
                <a:lnTo>
                  <a:pt x="323024" y="438149"/>
                </a:lnTo>
                <a:lnTo>
                  <a:pt x="289623" y="438149"/>
                </a:lnTo>
                <a:lnTo>
                  <a:pt x="281812" y="430529"/>
                </a:lnTo>
                <a:lnTo>
                  <a:pt x="281038" y="412749"/>
                </a:lnTo>
                <a:lnTo>
                  <a:pt x="288150" y="405129"/>
                </a:lnTo>
                <a:lnTo>
                  <a:pt x="314490" y="405129"/>
                </a:lnTo>
                <a:lnTo>
                  <a:pt x="313880" y="400049"/>
                </a:lnTo>
                <a:lnTo>
                  <a:pt x="313512" y="393699"/>
                </a:lnTo>
                <a:lnTo>
                  <a:pt x="313512" y="386079"/>
                </a:lnTo>
                <a:lnTo>
                  <a:pt x="313842" y="383539"/>
                </a:lnTo>
                <a:lnTo>
                  <a:pt x="313994" y="380999"/>
                </a:lnTo>
                <a:lnTo>
                  <a:pt x="289623" y="380999"/>
                </a:lnTo>
                <a:lnTo>
                  <a:pt x="281812" y="373379"/>
                </a:lnTo>
                <a:lnTo>
                  <a:pt x="281038" y="356869"/>
                </a:lnTo>
                <a:lnTo>
                  <a:pt x="288150" y="347979"/>
                </a:lnTo>
                <a:lnTo>
                  <a:pt x="319379" y="347979"/>
                </a:lnTo>
                <a:lnTo>
                  <a:pt x="337988" y="309879"/>
                </a:lnTo>
                <a:lnTo>
                  <a:pt x="367034" y="278129"/>
                </a:lnTo>
                <a:lnTo>
                  <a:pt x="404156" y="257809"/>
                </a:lnTo>
                <a:lnTo>
                  <a:pt x="446989" y="251459"/>
                </a:lnTo>
                <a:lnTo>
                  <a:pt x="612641" y="251459"/>
                </a:lnTo>
                <a:lnTo>
                  <a:pt x="594088" y="228599"/>
                </a:lnTo>
                <a:lnTo>
                  <a:pt x="561609" y="200659"/>
                </a:lnTo>
                <a:lnTo>
                  <a:pt x="524331" y="180339"/>
                </a:lnTo>
                <a:lnTo>
                  <a:pt x="483138" y="166369"/>
                </a:lnTo>
                <a:lnTo>
                  <a:pt x="438911" y="162559"/>
                </a:lnTo>
                <a:close/>
              </a:path>
              <a:path w="658495" h="614679" extrusionOk="0">
                <a:moveTo>
                  <a:pt x="240525" y="533399"/>
                </a:moveTo>
                <a:lnTo>
                  <a:pt x="233565" y="533399"/>
                </a:lnTo>
                <a:lnTo>
                  <a:pt x="226593" y="534669"/>
                </a:lnTo>
                <a:lnTo>
                  <a:pt x="241507" y="534669"/>
                </a:lnTo>
                <a:lnTo>
                  <a:pt x="240525" y="533399"/>
                </a:lnTo>
                <a:close/>
              </a:path>
              <a:path w="658495" h="614679" extrusionOk="0">
                <a:moveTo>
                  <a:pt x="648096" y="453389"/>
                </a:moveTo>
                <a:lnTo>
                  <a:pt x="533065" y="453389"/>
                </a:lnTo>
                <a:lnTo>
                  <a:pt x="539094" y="454659"/>
                </a:lnTo>
                <a:lnTo>
                  <a:pt x="544233" y="458469"/>
                </a:lnTo>
                <a:lnTo>
                  <a:pt x="547504" y="463549"/>
                </a:lnTo>
                <a:lnTo>
                  <a:pt x="548554" y="469899"/>
                </a:lnTo>
                <a:lnTo>
                  <a:pt x="547379" y="476249"/>
                </a:lnTo>
                <a:lnTo>
                  <a:pt x="502184" y="513079"/>
                </a:lnTo>
                <a:lnTo>
                  <a:pt x="446989" y="525779"/>
                </a:lnTo>
                <a:lnTo>
                  <a:pt x="612641" y="525779"/>
                </a:lnTo>
                <a:lnTo>
                  <a:pt x="620886" y="515619"/>
                </a:lnTo>
                <a:lnTo>
                  <a:pt x="641121" y="476249"/>
                </a:lnTo>
                <a:lnTo>
                  <a:pt x="648096" y="453389"/>
                </a:lnTo>
                <a:close/>
              </a:path>
              <a:path w="658495" h="614679" extrusionOk="0">
                <a:moveTo>
                  <a:pt x="241" y="367029"/>
                </a:moveTo>
                <a:lnTo>
                  <a:pt x="241" y="400049"/>
                </a:lnTo>
                <a:lnTo>
                  <a:pt x="5404" y="417829"/>
                </a:lnTo>
                <a:lnTo>
                  <a:pt x="35518" y="452119"/>
                </a:lnTo>
                <a:lnTo>
                  <a:pt x="101819" y="485139"/>
                </a:lnTo>
                <a:lnTo>
                  <a:pt x="143284" y="495299"/>
                </a:lnTo>
                <a:lnTo>
                  <a:pt x="183707" y="500379"/>
                </a:lnTo>
                <a:lnTo>
                  <a:pt x="222148" y="501649"/>
                </a:lnTo>
                <a:lnTo>
                  <a:pt x="215139" y="486409"/>
                </a:lnTo>
                <a:lnTo>
                  <a:pt x="209127" y="469899"/>
                </a:lnTo>
                <a:lnTo>
                  <a:pt x="204178" y="453389"/>
                </a:lnTo>
                <a:lnTo>
                  <a:pt x="200355" y="436879"/>
                </a:lnTo>
                <a:lnTo>
                  <a:pt x="156935" y="433069"/>
                </a:lnTo>
                <a:lnTo>
                  <a:pt x="116297" y="425449"/>
                </a:lnTo>
                <a:lnTo>
                  <a:pt x="79111" y="414019"/>
                </a:lnTo>
                <a:lnTo>
                  <a:pt x="33175" y="392429"/>
                </a:lnTo>
                <a:lnTo>
                  <a:pt x="21197" y="383539"/>
                </a:lnTo>
                <a:lnTo>
                  <a:pt x="10193" y="375919"/>
                </a:lnTo>
                <a:lnTo>
                  <a:pt x="241" y="367029"/>
                </a:lnTo>
                <a:close/>
              </a:path>
              <a:path w="658495" h="614679" extrusionOk="0">
                <a:moveTo>
                  <a:pt x="446989" y="283209"/>
                </a:moveTo>
                <a:lnTo>
                  <a:pt x="416444" y="288289"/>
                </a:lnTo>
                <a:lnTo>
                  <a:pt x="389624" y="300989"/>
                </a:lnTo>
                <a:lnTo>
                  <a:pt x="367913" y="322579"/>
                </a:lnTo>
                <a:lnTo>
                  <a:pt x="352691" y="347979"/>
                </a:lnTo>
                <a:lnTo>
                  <a:pt x="462864" y="347979"/>
                </a:lnTo>
                <a:lnTo>
                  <a:pt x="470509" y="355599"/>
                </a:lnTo>
                <a:lnTo>
                  <a:pt x="470509" y="373379"/>
                </a:lnTo>
                <a:lnTo>
                  <a:pt x="462864" y="380999"/>
                </a:lnTo>
                <a:lnTo>
                  <a:pt x="345097" y="380999"/>
                </a:lnTo>
                <a:lnTo>
                  <a:pt x="344906" y="383539"/>
                </a:lnTo>
                <a:lnTo>
                  <a:pt x="344855" y="393699"/>
                </a:lnTo>
                <a:lnTo>
                  <a:pt x="345300" y="400049"/>
                </a:lnTo>
                <a:lnTo>
                  <a:pt x="346087" y="405129"/>
                </a:lnTo>
                <a:lnTo>
                  <a:pt x="462864" y="405129"/>
                </a:lnTo>
                <a:lnTo>
                  <a:pt x="470509" y="412749"/>
                </a:lnTo>
                <a:lnTo>
                  <a:pt x="470509" y="429259"/>
                </a:lnTo>
                <a:lnTo>
                  <a:pt x="462864" y="436879"/>
                </a:lnTo>
                <a:lnTo>
                  <a:pt x="356374" y="436879"/>
                </a:lnTo>
                <a:lnTo>
                  <a:pt x="372136" y="459739"/>
                </a:lnTo>
                <a:lnTo>
                  <a:pt x="393223" y="478789"/>
                </a:lnTo>
                <a:lnTo>
                  <a:pt x="418539" y="490219"/>
                </a:lnTo>
                <a:lnTo>
                  <a:pt x="446989" y="494029"/>
                </a:lnTo>
                <a:lnTo>
                  <a:pt x="469998" y="491489"/>
                </a:lnTo>
                <a:lnTo>
                  <a:pt x="488962" y="485139"/>
                </a:lnTo>
                <a:lnTo>
                  <a:pt x="505678" y="473709"/>
                </a:lnTo>
                <a:lnTo>
                  <a:pt x="521944" y="458469"/>
                </a:lnTo>
                <a:lnTo>
                  <a:pt x="527047" y="454659"/>
                </a:lnTo>
                <a:lnTo>
                  <a:pt x="533065" y="453389"/>
                </a:lnTo>
                <a:lnTo>
                  <a:pt x="648096" y="453389"/>
                </a:lnTo>
                <a:lnTo>
                  <a:pt x="653909" y="434339"/>
                </a:lnTo>
                <a:lnTo>
                  <a:pt x="658367" y="388619"/>
                </a:lnTo>
                <a:lnTo>
                  <a:pt x="653909" y="342899"/>
                </a:lnTo>
                <a:lnTo>
                  <a:pt x="648096" y="323849"/>
                </a:lnTo>
                <a:lnTo>
                  <a:pt x="533065" y="323849"/>
                </a:lnTo>
                <a:lnTo>
                  <a:pt x="527047" y="322579"/>
                </a:lnTo>
                <a:lnTo>
                  <a:pt x="521944" y="318769"/>
                </a:lnTo>
                <a:lnTo>
                  <a:pt x="505678" y="303529"/>
                </a:lnTo>
                <a:lnTo>
                  <a:pt x="488962" y="292099"/>
                </a:lnTo>
                <a:lnTo>
                  <a:pt x="469998" y="285749"/>
                </a:lnTo>
                <a:lnTo>
                  <a:pt x="446989" y="283209"/>
                </a:lnTo>
                <a:close/>
              </a:path>
              <a:path w="658495" h="614679" extrusionOk="0">
                <a:moveTo>
                  <a:pt x="322325" y="436879"/>
                </a:moveTo>
                <a:lnTo>
                  <a:pt x="297827" y="436879"/>
                </a:lnTo>
                <a:lnTo>
                  <a:pt x="289623" y="438149"/>
                </a:lnTo>
                <a:lnTo>
                  <a:pt x="323024" y="438149"/>
                </a:lnTo>
                <a:lnTo>
                  <a:pt x="322325" y="436879"/>
                </a:lnTo>
                <a:close/>
              </a:path>
              <a:path w="658495" h="614679" extrusionOk="0">
                <a:moveTo>
                  <a:pt x="241" y="269239"/>
                </a:moveTo>
                <a:lnTo>
                  <a:pt x="241" y="302259"/>
                </a:lnTo>
                <a:lnTo>
                  <a:pt x="5404" y="320039"/>
                </a:lnTo>
                <a:lnTo>
                  <a:pt x="35518" y="355599"/>
                </a:lnTo>
                <a:lnTo>
                  <a:pt x="88671" y="383539"/>
                </a:lnTo>
                <a:lnTo>
                  <a:pt x="157450" y="400049"/>
                </a:lnTo>
                <a:lnTo>
                  <a:pt x="196430" y="403859"/>
                </a:lnTo>
                <a:lnTo>
                  <a:pt x="196126" y="398779"/>
                </a:lnTo>
                <a:lnTo>
                  <a:pt x="195948" y="393699"/>
                </a:lnTo>
                <a:lnTo>
                  <a:pt x="198584" y="351789"/>
                </a:lnTo>
                <a:lnTo>
                  <a:pt x="200596" y="339089"/>
                </a:lnTo>
                <a:lnTo>
                  <a:pt x="157103" y="335279"/>
                </a:lnTo>
                <a:lnTo>
                  <a:pt x="116398" y="327659"/>
                </a:lnTo>
                <a:lnTo>
                  <a:pt x="79156" y="316229"/>
                </a:lnTo>
                <a:lnTo>
                  <a:pt x="33175" y="294639"/>
                </a:lnTo>
                <a:lnTo>
                  <a:pt x="10193" y="278129"/>
                </a:lnTo>
                <a:lnTo>
                  <a:pt x="241" y="269239"/>
                </a:lnTo>
                <a:close/>
              </a:path>
              <a:path w="658495" h="614679" extrusionOk="0">
                <a:moveTo>
                  <a:pt x="612641" y="251459"/>
                </a:moveTo>
                <a:lnTo>
                  <a:pt x="446989" y="251459"/>
                </a:lnTo>
                <a:lnTo>
                  <a:pt x="476663" y="253999"/>
                </a:lnTo>
                <a:lnTo>
                  <a:pt x="502180" y="264159"/>
                </a:lnTo>
                <a:lnTo>
                  <a:pt x="524348" y="278129"/>
                </a:lnTo>
                <a:lnTo>
                  <a:pt x="543979" y="295909"/>
                </a:lnTo>
                <a:lnTo>
                  <a:pt x="547379" y="300989"/>
                </a:lnTo>
                <a:lnTo>
                  <a:pt x="548554" y="307339"/>
                </a:lnTo>
                <a:lnTo>
                  <a:pt x="547504" y="313689"/>
                </a:lnTo>
                <a:lnTo>
                  <a:pt x="544233" y="318769"/>
                </a:lnTo>
                <a:lnTo>
                  <a:pt x="539094" y="322579"/>
                </a:lnTo>
                <a:lnTo>
                  <a:pt x="533065" y="323849"/>
                </a:lnTo>
                <a:lnTo>
                  <a:pt x="648096" y="323849"/>
                </a:lnTo>
                <a:lnTo>
                  <a:pt x="641121" y="300989"/>
                </a:lnTo>
                <a:lnTo>
                  <a:pt x="620886" y="261619"/>
                </a:lnTo>
                <a:lnTo>
                  <a:pt x="612641" y="251459"/>
                </a:lnTo>
                <a:close/>
              </a:path>
              <a:path w="658495" h="614679" extrusionOk="0">
                <a:moveTo>
                  <a:pt x="241" y="172719"/>
                </a:moveTo>
                <a:lnTo>
                  <a:pt x="241" y="205739"/>
                </a:lnTo>
                <a:lnTo>
                  <a:pt x="5404" y="223519"/>
                </a:lnTo>
                <a:lnTo>
                  <a:pt x="35518" y="257809"/>
                </a:lnTo>
                <a:lnTo>
                  <a:pt x="91039" y="287019"/>
                </a:lnTo>
                <a:lnTo>
                  <a:pt x="166256" y="304799"/>
                </a:lnTo>
                <a:lnTo>
                  <a:pt x="208927" y="307339"/>
                </a:lnTo>
                <a:lnTo>
                  <a:pt x="215357" y="289559"/>
                </a:lnTo>
                <a:lnTo>
                  <a:pt x="222977" y="273049"/>
                </a:lnTo>
                <a:lnTo>
                  <a:pt x="231716" y="257809"/>
                </a:lnTo>
                <a:lnTo>
                  <a:pt x="241503" y="242569"/>
                </a:lnTo>
                <a:lnTo>
                  <a:pt x="219455" y="242569"/>
                </a:lnTo>
                <a:lnTo>
                  <a:pt x="170447" y="240029"/>
                </a:lnTo>
                <a:lnTo>
                  <a:pt x="124628" y="232409"/>
                </a:lnTo>
                <a:lnTo>
                  <a:pt x="82871" y="220979"/>
                </a:lnTo>
                <a:lnTo>
                  <a:pt x="46050" y="205739"/>
                </a:lnTo>
                <a:lnTo>
                  <a:pt x="10193" y="181609"/>
                </a:lnTo>
                <a:lnTo>
                  <a:pt x="241" y="172719"/>
                </a:lnTo>
                <a:close/>
              </a:path>
              <a:path w="658495" h="614679" extrusionOk="0">
                <a:moveTo>
                  <a:pt x="219455" y="0"/>
                </a:moveTo>
                <a:lnTo>
                  <a:pt x="162858" y="3809"/>
                </a:lnTo>
                <a:lnTo>
                  <a:pt x="111746" y="15239"/>
                </a:lnTo>
                <a:lnTo>
                  <a:pt x="68024" y="31749"/>
                </a:lnTo>
                <a:lnTo>
                  <a:pt x="33596" y="53339"/>
                </a:lnTo>
                <a:lnTo>
                  <a:pt x="241" y="107949"/>
                </a:lnTo>
                <a:lnTo>
                  <a:pt x="7865" y="130809"/>
                </a:lnTo>
                <a:lnTo>
                  <a:pt x="41916" y="165099"/>
                </a:lnTo>
                <a:lnTo>
                  <a:pt x="93038" y="190499"/>
                </a:lnTo>
                <a:lnTo>
                  <a:pt x="131189" y="201929"/>
                </a:lnTo>
                <a:lnTo>
                  <a:pt x="173671" y="208279"/>
                </a:lnTo>
                <a:lnTo>
                  <a:pt x="219455" y="210819"/>
                </a:lnTo>
                <a:lnTo>
                  <a:pt x="232654" y="210819"/>
                </a:lnTo>
                <a:lnTo>
                  <a:pt x="270890" y="207009"/>
                </a:lnTo>
                <a:lnTo>
                  <a:pt x="303942" y="180339"/>
                </a:lnTo>
                <a:lnTo>
                  <a:pt x="341366" y="158749"/>
                </a:lnTo>
                <a:lnTo>
                  <a:pt x="382433" y="144779"/>
                </a:lnTo>
                <a:lnTo>
                  <a:pt x="426415" y="138429"/>
                </a:lnTo>
                <a:lnTo>
                  <a:pt x="430689" y="130809"/>
                </a:lnTo>
                <a:lnTo>
                  <a:pt x="434376" y="123189"/>
                </a:lnTo>
                <a:lnTo>
                  <a:pt x="437146" y="115569"/>
                </a:lnTo>
                <a:lnTo>
                  <a:pt x="438670" y="107949"/>
                </a:lnTo>
                <a:lnTo>
                  <a:pt x="422413" y="69849"/>
                </a:lnTo>
                <a:lnTo>
                  <a:pt x="389708" y="40639"/>
                </a:lnTo>
                <a:lnTo>
                  <a:pt x="346808" y="20319"/>
                </a:lnTo>
                <a:lnTo>
                  <a:pt x="299965" y="8889"/>
                </a:lnTo>
                <a:lnTo>
                  <a:pt x="255430" y="1269"/>
                </a:lnTo>
                <a:lnTo>
                  <a:pt x="2194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9"/>
          <p:cNvSpPr/>
          <p:nvPr/>
        </p:nvSpPr>
        <p:spPr>
          <a:xfrm>
            <a:off x="8077681" y="5691909"/>
            <a:ext cx="305705" cy="217084"/>
          </a:xfrm>
          <a:custGeom>
            <a:avLst/>
            <a:gdLst/>
            <a:ahLst/>
            <a:cxnLst/>
            <a:rect l="l" t="t" r="r" b="b"/>
            <a:pathLst>
              <a:path w="357504" h="239395" extrusionOk="0">
                <a:moveTo>
                  <a:pt x="357174" y="0"/>
                </a:moveTo>
                <a:lnTo>
                  <a:pt x="0" y="0"/>
                </a:lnTo>
                <a:lnTo>
                  <a:pt x="0" y="238937"/>
                </a:lnTo>
                <a:lnTo>
                  <a:pt x="357174" y="238937"/>
                </a:lnTo>
                <a:lnTo>
                  <a:pt x="3571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9"/>
          <p:cNvSpPr/>
          <p:nvPr/>
        </p:nvSpPr>
        <p:spPr>
          <a:xfrm>
            <a:off x="8216763" y="5711765"/>
            <a:ext cx="27692" cy="29366"/>
          </a:xfrm>
          <a:custGeom>
            <a:avLst/>
            <a:gdLst/>
            <a:ahLst/>
            <a:cxnLst/>
            <a:rect l="l" t="t" r="r" b="b"/>
            <a:pathLst>
              <a:path w="32384" h="32385" extrusionOk="0">
                <a:moveTo>
                  <a:pt x="32245" y="12077"/>
                </a:moveTo>
                <a:lnTo>
                  <a:pt x="0" y="12077"/>
                </a:lnTo>
                <a:lnTo>
                  <a:pt x="10096" y="19875"/>
                </a:lnTo>
                <a:lnTo>
                  <a:pt x="6159" y="32258"/>
                </a:lnTo>
                <a:lnTo>
                  <a:pt x="16141" y="24638"/>
                </a:lnTo>
                <a:lnTo>
                  <a:pt x="23719" y="24638"/>
                </a:lnTo>
                <a:lnTo>
                  <a:pt x="22224" y="19875"/>
                </a:lnTo>
                <a:lnTo>
                  <a:pt x="32245" y="12077"/>
                </a:lnTo>
                <a:close/>
              </a:path>
              <a:path w="32384" h="32385" extrusionOk="0">
                <a:moveTo>
                  <a:pt x="23719" y="24638"/>
                </a:moveTo>
                <a:lnTo>
                  <a:pt x="16141" y="24638"/>
                </a:lnTo>
                <a:lnTo>
                  <a:pt x="26111" y="32258"/>
                </a:lnTo>
                <a:lnTo>
                  <a:pt x="23719" y="24638"/>
                </a:lnTo>
                <a:close/>
              </a:path>
              <a:path w="32384" h="32385" extrusionOk="0">
                <a:moveTo>
                  <a:pt x="16141" y="0"/>
                </a:moveTo>
                <a:lnTo>
                  <a:pt x="12382" y="12077"/>
                </a:lnTo>
                <a:lnTo>
                  <a:pt x="19811" y="12077"/>
                </a:lnTo>
                <a:lnTo>
                  <a:pt x="16141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9"/>
          <p:cNvSpPr/>
          <p:nvPr/>
        </p:nvSpPr>
        <p:spPr>
          <a:xfrm>
            <a:off x="8217138" y="5856672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57" y="11620"/>
                </a:moveTo>
                <a:lnTo>
                  <a:pt x="0" y="11620"/>
                </a:lnTo>
                <a:lnTo>
                  <a:pt x="10109" y="19151"/>
                </a:lnTo>
                <a:lnTo>
                  <a:pt x="6172" y="31038"/>
                </a:lnTo>
                <a:lnTo>
                  <a:pt x="16154" y="23710"/>
                </a:lnTo>
                <a:lnTo>
                  <a:pt x="23733" y="23710"/>
                </a:lnTo>
                <a:lnTo>
                  <a:pt x="22237" y="19151"/>
                </a:lnTo>
                <a:lnTo>
                  <a:pt x="32257" y="11620"/>
                </a:lnTo>
                <a:close/>
              </a:path>
              <a:path w="32384" h="31114" extrusionOk="0">
                <a:moveTo>
                  <a:pt x="23733" y="23710"/>
                </a:moveTo>
                <a:lnTo>
                  <a:pt x="16154" y="23710"/>
                </a:lnTo>
                <a:lnTo>
                  <a:pt x="26136" y="31038"/>
                </a:lnTo>
                <a:lnTo>
                  <a:pt x="23733" y="23710"/>
                </a:lnTo>
                <a:close/>
              </a:path>
              <a:path w="32384" h="31114" extrusionOk="0">
                <a:moveTo>
                  <a:pt x="16154" y="0"/>
                </a:moveTo>
                <a:lnTo>
                  <a:pt x="12407" y="11620"/>
                </a:lnTo>
                <a:lnTo>
                  <a:pt x="19811" y="11620"/>
                </a:lnTo>
                <a:lnTo>
                  <a:pt x="16154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9"/>
          <p:cNvSpPr/>
          <p:nvPr/>
        </p:nvSpPr>
        <p:spPr>
          <a:xfrm>
            <a:off x="8250841" y="5847104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57" y="11620"/>
                </a:moveTo>
                <a:lnTo>
                  <a:pt x="0" y="11620"/>
                </a:lnTo>
                <a:lnTo>
                  <a:pt x="10109" y="19126"/>
                </a:lnTo>
                <a:lnTo>
                  <a:pt x="6184" y="31038"/>
                </a:lnTo>
                <a:lnTo>
                  <a:pt x="16154" y="23685"/>
                </a:lnTo>
                <a:lnTo>
                  <a:pt x="23729" y="23685"/>
                </a:lnTo>
                <a:lnTo>
                  <a:pt x="22237" y="19126"/>
                </a:lnTo>
                <a:lnTo>
                  <a:pt x="32257" y="11620"/>
                </a:lnTo>
                <a:close/>
              </a:path>
              <a:path w="32384" h="31114" extrusionOk="0">
                <a:moveTo>
                  <a:pt x="23729" y="23685"/>
                </a:moveTo>
                <a:lnTo>
                  <a:pt x="16154" y="23685"/>
                </a:lnTo>
                <a:lnTo>
                  <a:pt x="26136" y="31038"/>
                </a:lnTo>
                <a:lnTo>
                  <a:pt x="23729" y="23685"/>
                </a:lnTo>
                <a:close/>
              </a:path>
              <a:path w="32384" h="31114" extrusionOk="0">
                <a:moveTo>
                  <a:pt x="16154" y="0"/>
                </a:moveTo>
                <a:lnTo>
                  <a:pt x="12407" y="11620"/>
                </a:lnTo>
                <a:lnTo>
                  <a:pt x="19811" y="11620"/>
                </a:lnTo>
                <a:lnTo>
                  <a:pt x="16154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9"/>
          <p:cNvSpPr/>
          <p:nvPr/>
        </p:nvSpPr>
        <p:spPr>
          <a:xfrm>
            <a:off x="8250841" y="5721819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57" y="11620"/>
                </a:moveTo>
                <a:lnTo>
                  <a:pt x="0" y="11620"/>
                </a:lnTo>
                <a:lnTo>
                  <a:pt x="10109" y="19126"/>
                </a:lnTo>
                <a:lnTo>
                  <a:pt x="6184" y="31038"/>
                </a:lnTo>
                <a:lnTo>
                  <a:pt x="16154" y="23698"/>
                </a:lnTo>
                <a:lnTo>
                  <a:pt x="23734" y="23698"/>
                </a:lnTo>
                <a:lnTo>
                  <a:pt x="22237" y="19126"/>
                </a:lnTo>
                <a:lnTo>
                  <a:pt x="32257" y="11620"/>
                </a:lnTo>
                <a:close/>
              </a:path>
              <a:path w="32384" h="31114" extrusionOk="0">
                <a:moveTo>
                  <a:pt x="23734" y="23698"/>
                </a:moveTo>
                <a:lnTo>
                  <a:pt x="16154" y="23698"/>
                </a:lnTo>
                <a:lnTo>
                  <a:pt x="26136" y="31038"/>
                </a:lnTo>
                <a:lnTo>
                  <a:pt x="23734" y="23698"/>
                </a:lnTo>
                <a:close/>
              </a:path>
              <a:path w="32384" h="31114" extrusionOk="0">
                <a:moveTo>
                  <a:pt x="16154" y="0"/>
                </a:moveTo>
                <a:lnTo>
                  <a:pt x="12407" y="11620"/>
                </a:lnTo>
                <a:lnTo>
                  <a:pt x="19811" y="11620"/>
                </a:lnTo>
                <a:lnTo>
                  <a:pt x="16154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9"/>
          <p:cNvSpPr/>
          <p:nvPr/>
        </p:nvSpPr>
        <p:spPr>
          <a:xfrm>
            <a:off x="8275855" y="5748354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45" y="11620"/>
                </a:moveTo>
                <a:lnTo>
                  <a:pt x="0" y="11620"/>
                </a:lnTo>
                <a:lnTo>
                  <a:pt x="10121" y="19113"/>
                </a:lnTo>
                <a:lnTo>
                  <a:pt x="6184" y="31038"/>
                </a:lnTo>
                <a:lnTo>
                  <a:pt x="16154" y="23698"/>
                </a:lnTo>
                <a:lnTo>
                  <a:pt x="23731" y="23698"/>
                </a:lnTo>
                <a:lnTo>
                  <a:pt x="22237" y="19113"/>
                </a:lnTo>
                <a:lnTo>
                  <a:pt x="32245" y="11620"/>
                </a:lnTo>
                <a:close/>
              </a:path>
              <a:path w="32384" h="31114" extrusionOk="0">
                <a:moveTo>
                  <a:pt x="23731" y="23698"/>
                </a:moveTo>
                <a:lnTo>
                  <a:pt x="16154" y="23698"/>
                </a:lnTo>
                <a:lnTo>
                  <a:pt x="26123" y="31038"/>
                </a:lnTo>
                <a:lnTo>
                  <a:pt x="23731" y="23698"/>
                </a:lnTo>
                <a:close/>
              </a:path>
              <a:path w="32384" h="31114" extrusionOk="0">
                <a:moveTo>
                  <a:pt x="16154" y="0"/>
                </a:moveTo>
                <a:lnTo>
                  <a:pt x="12395" y="11620"/>
                </a:lnTo>
                <a:lnTo>
                  <a:pt x="19824" y="11620"/>
                </a:lnTo>
                <a:lnTo>
                  <a:pt x="16154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9"/>
          <p:cNvSpPr/>
          <p:nvPr/>
        </p:nvSpPr>
        <p:spPr>
          <a:xfrm>
            <a:off x="8275855" y="5820930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45" y="11620"/>
                </a:moveTo>
                <a:lnTo>
                  <a:pt x="0" y="11620"/>
                </a:lnTo>
                <a:lnTo>
                  <a:pt x="10121" y="19151"/>
                </a:lnTo>
                <a:lnTo>
                  <a:pt x="6184" y="31064"/>
                </a:lnTo>
                <a:lnTo>
                  <a:pt x="16154" y="23710"/>
                </a:lnTo>
                <a:lnTo>
                  <a:pt x="23725" y="23710"/>
                </a:lnTo>
                <a:lnTo>
                  <a:pt x="22237" y="19151"/>
                </a:lnTo>
                <a:lnTo>
                  <a:pt x="32245" y="11620"/>
                </a:lnTo>
                <a:close/>
              </a:path>
              <a:path w="32384" h="31114" extrusionOk="0">
                <a:moveTo>
                  <a:pt x="23725" y="23710"/>
                </a:moveTo>
                <a:lnTo>
                  <a:pt x="16154" y="23710"/>
                </a:lnTo>
                <a:lnTo>
                  <a:pt x="26123" y="31064"/>
                </a:lnTo>
                <a:lnTo>
                  <a:pt x="23725" y="23710"/>
                </a:lnTo>
                <a:close/>
              </a:path>
              <a:path w="32384" h="31114" extrusionOk="0">
                <a:moveTo>
                  <a:pt x="16154" y="0"/>
                </a:moveTo>
                <a:lnTo>
                  <a:pt x="12395" y="11620"/>
                </a:lnTo>
                <a:lnTo>
                  <a:pt x="19824" y="11620"/>
                </a:lnTo>
                <a:lnTo>
                  <a:pt x="16154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9"/>
          <p:cNvSpPr/>
          <p:nvPr/>
        </p:nvSpPr>
        <p:spPr>
          <a:xfrm>
            <a:off x="8285241" y="5784100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57" y="11607"/>
                </a:moveTo>
                <a:lnTo>
                  <a:pt x="0" y="11607"/>
                </a:lnTo>
                <a:lnTo>
                  <a:pt x="10109" y="19113"/>
                </a:lnTo>
                <a:lnTo>
                  <a:pt x="6172" y="31038"/>
                </a:lnTo>
                <a:lnTo>
                  <a:pt x="16154" y="23685"/>
                </a:lnTo>
                <a:lnTo>
                  <a:pt x="23732" y="23685"/>
                </a:lnTo>
                <a:lnTo>
                  <a:pt x="22237" y="19113"/>
                </a:lnTo>
                <a:lnTo>
                  <a:pt x="32257" y="11607"/>
                </a:lnTo>
                <a:close/>
              </a:path>
              <a:path w="32384" h="31114" extrusionOk="0">
                <a:moveTo>
                  <a:pt x="23732" y="23685"/>
                </a:moveTo>
                <a:lnTo>
                  <a:pt x="16154" y="23685"/>
                </a:lnTo>
                <a:lnTo>
                  <a:pt x="26136" y="31038"/>
                </a:lnTo>
                <a:lnTo>
                  <a:pt x="23732" y="23685"/>
                </a:lnTo>
                <a:close/>
              </a:path>
              <a:path w="32384" h="31114" extrusionOk="0">
                <a:moveTo>
                  <a:pt x="16154" y="0"/>
                </a:moveTo>
                <a:lnTo>
                  <a:pt x="12382" y="11607"/>
                </a:lnTo>
                <a:lnTo>
                  <a:pt x="19811" y="11607"/>
                </a:lnTo>
                <a:lnTo>
                  <a:pt x="16154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9"/>
          <p:cNvSpPr/>
          <p:nvPr/>
        </p:nvSpPr>
        <p:spPr>
          <a:xfrm>
            <a:off x="8182401" y="5721908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32" y="11620"/>
                </a:moveTo>
                <a:lnTo>
                  <a:pt x="0" y="11620"/>
                </a:lnTo>
                <a:lnTo>
                  <a:pt x="10096" y="19138"/>
                </a:lnTo>
                <a:lnTo>
                  <a:pt x="6159" y="31051"/>
                </a:lnTo>
                <a:lnTo>
                  <a:pt x="16141" y="23698"/>
                </a:lnTo>
                <a:lnTo>
                  <a:pt x="23712" y="23698"/>
                </a:lnTo>
                <a:lnTo>
                  <a:pt x="22224" y="19138"/>
                </a:lnTo>
                <a:lnTo>
                  <a:pt x="32232" y="11620"/>
                </a:lnTo>
                <a:close/>
              </a:path>
              <a:path w="32384" h="31114" extrusionOk="0">
                <a:moveTo>
                  <a:pt x="23712" y="23698"/>
                </a:moveTo>
                <a:lnTo>
                  <a:pt x="16141" y="23698"/>
                </a:lnTo>
                <a:lnTo>
                  <a:pt x="26111" y="31051"/>
                </a:lnTo>
                <a:lnTo>
                  <a:pt x="23712" y="23698"/>
                </a:lnTo>
                <a:close/>
              </a:path>
              <a:path w="32384" h="31114" extrusionOk="0">
                <a:moveTo>
                  <a:pt x="16141" y="0"/>
                </a:moveTo>
                <a:lnTo>
                  <a:pt x="12382" y="11620"/>
                </a:lnTo>
                <a:lnTo>
                  <a:pt x="19811" y="11620"/>
                </a:lnTo>
                <a:lnTo>
                  <a:pt x="16141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9"/>
          <p:cNvSpPr/>
          <p:nvPr/>
        </p:nvSpPr>
        <p:spPr>
          <a:xfrm>
            <a:off x="8158073" y="5748442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57" y="11620"/>
                </a:moveTo>
                <a:lnTo>
                  <a:pt x="0" y="11620"/>
                </a:lnTo>
                <a:lnTo>
                  <a:pt x="10096" y="19126"/>
                </a:lnTo>
                <a:lnTo>
                  <a:pt x="6184" y="31038"/>
                </a:lnTo>
                <a:lnTo>
                  <a:pt x="16154" y="23698"/>
                </a:lnTo>
                <a:lnTo>
                  <a:pt x="23724" y="23698"/>
                </a:lnTo>
                <a:lnTo>
                  <a:pt x="22237" y="19126"/>
                </a:lnTo>
                <a:lnTo>
                  <a:pt x="32257" y="11620"/>
                </a:lnTo>
                <a:close/>
              </a:path>
              <a:path w="32384" h="31114" extrusionOk="0">
                <a:moveTo>
                  <a:pt x="23724" y="23698"/>
                </a:moveTo>
                <a:lnTo>
                  <a:pt x="16154" y="23698"/>
                </a:lnTo>
                <a:lnTo>
                  <a:pt x="26111" y="31038"/>
                </a:lnTo>
                <a:lnTo>
                  <a:pt x="23724" y="23698"/>
                </a:lnTo>
                <a:close/>
              </a:path>
              <a:path w="32384" h="31114" extrusionOk="0">
                <a:moveTo>
                  <a:pt x="16154" y="0"/>
                </a:moveTo>
                <a:lnTo>
                  <a:pt x="12407" y="11620"/>
                </a:lnTo>
                <a:lnTo>
                  <a:pt x="19811" y="11620"/>
                </a:lnTo>
                <a:lnTo>
                  <a:pt x="16154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9"/>
          <p:cNvSpPr/>
          <p:nvPr/>
        </p:nvSpPr>
        <p:spPr>
          <a:xfrm>
            <a:off x="8149041" y="5784189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45" y="11607"/>
                </a:moveTo>
                <a:lnTo>
                  <a:pt x="0" y="11607"/>
                </a:lnTo>
                <a:lnTo>
                  <a:pt x="10096" y="19126"/>
                </a:lnTo>
                <a:lnTo>
                  <a:pt x="6172" y="31038"/>
                </a:lnTo>
                <a:lnTo>
                  <a:pt x="16141" y="23710"/>
                </a:lnTo>
                <a:lnTo>
                  <a:pt x="23733" y="23710"/>
                </a:lnTo>
                <a:lnTo>
                  <a:pt x="22237" y="19126"/>
                </a:lnTo>
                <a:lnTo>
                  <a:pt x="32245" y="11607"/>
                </a:lnTo>
                <a:close/>
              </a:path>
              <a:path w="32384" h="31114" extrusionOk="0">
                <a:moveTo>
                  <a:pt x="23733" y="23710"/>
                </a:moveTo>
                <a:lnTo>
                  <a:pt x="16141" y="23710"/>
                </a:lnTo>
                <a:lnTo>
                  <a:pt x="26123" y="31038"/>
                </a:lnTo>
                <a:lnTo>
                  <a:pt x="23733" y="23710"/>
                </a:lnTo>
                <a:close/>
              </a:path>
              <a:path w="32384" h="31114" extrusionOk="0">
                <a:moveTo>
                  <a:pt x="16141" y="0"/>
                </a:moveTo>
                <a:lnTo>
                  <a:pt x="12395" y="11607"/>
                </a:lnTo>
                <a:lnTo>
                  <a:pt x="19811" y="11607"/>
                </a:lnTo>
                <a:lnTo>
                  <a:pt x="16141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9"/>
          <p:cNvSpPr/>
          <p:nvPr/>
        </p:nvSpPr>
        <p:spPr>
          <a:xfrm>
            <a:off x="8158073" y="5821042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57" y="11595"/>
                </a:moveTo>
                <a:lnTo>
                  <a:pt x="0" y="11595"/>
                </a:lnTo>
                <a:lnTo>
                  <a:pt x="10096" y="19126"/>
                </a:lnTo>
                <a:lnTo>
                  <a:pt x="6184" y="31038"/>
                </a:lnTo>
                <a:lnTo>
                  <a:pt x="16154" y="23685"/>
                </a:lnTo>
                <a:lnTo>
                  <a:pt x="23720" y="23685"/>
                </a:lnTo>
                <a:lnTo>
                  <a:pt x="22237" y="19126"/>
                </a:lnTo>
                <a:lnTo>
                  <a:pt x="32257" y="11595"/>
                </a:lnTo>
                <a:close/>
              </a:path>
              <a:path w="32384" h="31114" extrusionOk="0">
                <a:moveTo>
                  <a:pt x="23720" y="23685"/>
                </a:moveTo>
                <a:lnTo>
                  <a:pt x="16154" y="23685"/>
                </a:lnTo>
                <a:lnTo>
                  <a:pt x="26111" y="31038"/>
                </a:lnTo>
                <a:lnTo>
                  <a:pt x="23720" y="23685"/>
                </a:lnTo>
                <a:close/>
              </a:path>
              <a:path w="32384" h="31114" extrusionOk="0">
                <a:moveTo>
                  <a:pt x="16154" y="0"/>
                </a:moveTo>
                <a:lnTo>
                  <a:pt x="12407" y="11595"/>
                </a:lnTo>
                <a:lnTo>
                  <a:pt x="19811" y="11595"/>
                </a:lnTo>
                <a:lnTo>
                  <a:pt x="16154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9"/>
          <p:cNvSpPr/>
          <p:nvPr/>
        </p:nvSpPr>
        <p:spPr>
          <a:xfrm>
            <a:off x="8182756" y="5847193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32" y="11620"/>
                </a:moveTo>
                <a:lnTo>
                  <a:pt x="0" y="11620"/>
                </a:lnTo>
                <a:lnTo>
                  <a:pt x="10096" y="19126"/>
                </a:lnTo>
                <a:lnTo>
                  <a:pt x="6159" y="31038"/>
                </a:lnTo>
                <a:lnTo>
                  <a:pt x="16128" y="23698"/>
                </a:lnTo>
                <a:lnTo>
                  <a:pt x="23711" y="23698"/>
                </a:lnTo>
                <a:lnTo>
                  <a:pt x="22224" y="19126"/>
                </a:lnTo>
                <a:lnTo>
                  <a:pt x="32232" y="11620"/>
                </a:lnTo>
                <a:close/>
              </a:path>
              <a:path w="32384" h="31114" extrusionOk="0">
                <a:moveTo>
                  <a:pt x="23711" y="23698"/>
                </a:moveTo>
                <a:lnTo>
                  <a:pt x="16128" y="23698"/>
                </a:lnTo>
                <a:lnTo>
                  <a:pt x="26098" y="31038"/>
                </a:lnTo>
                <a:lnTo>
                  <a:pt x="23711" y="23698"/>
                </a:lnTo>
                <a:close/>
              </a:path>
              <a:path w="32384" h="31114" extrusionOk="0">
                <a:moveTo>
                  <a:pt x="16128" y="0"/>
                </a:moveTo>
                <a:lnTo>
                  <a:pt x="12382" y="11620"/>
                </a:lnTo>
                <a:lnTo>
                  <a:pt x="19811" y="11620"/>
                </a:lnTo>
                <a:lnTo>
                  <a:pt x="16128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9"/>
          <p:cNvSpPr txBox="1"/>
          <p:nvPr/>
        </p:nvSpPr>
        <p:spPr>
          <a:xfrm>
            <a:off x="390955" y="4939903"/>
            <a:ext cx="3181938" cy="84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25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19 June 2017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Foundation under Spanish law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9"/>
          <p:cNvSpPr/>
          <p:nvPr/>
        </p:nvSpPr>
        <p:spPr>
          <a:xfrm>
            <a:off x="4084848" y="4407058"/>
            <a:ext cx="435480" cy="557968"/>
          </a:xfrm>
          <a:custGeom>
            <a:avLst/>
            <a:gdLst/>
            <a:ahLst/>
            <a:cxnLst/>
            <a:rect l="l" t="t" r="r" b="b"/>
            <a:pathLst>
              <a:path w="509270" h="615314" extrusionOk="0">
                <a:moveTo>
                  <a:pt x="508812" y="301472"/>
                </a:moveTo>
                <a:lnTo>
                  <a:pt x="356577" y="301472"/>
                </a:lnTo>
                <a:lnTo>
                  <a:pt x="400647" y="302124"/>
                </a:lnTo>
                <a:lnTo>
                  <a:pt x="431195" y="306684"/>
                </a:lnTo>
                <a:lnTo>
                  <a:pt x="462492" y="319062"/>
                </a:lnTo>
                <a:lnTo>
                  <a:pt x="508812" y="343166"/>
                </a:lnTo>
                <a:lnTo>
                  <a:pt x="508812" y="301472"/>
                </a:lnTo>
                <a:close/>
              </a:path>
              <a:path w="509270" h="615314" extrusionOk="0">
                <a:moveTo>
                  <a:pt x="69443" y="0"/>
                </a:moveTo>
                <a:lnTo>
                  <a:pt x="69443" y="301472"/>
                </a:lnTo>
                <a:lnTo>
                  <a:pt x="86315" y="307024"/>
                </a:lnTo>
                <a:lnTo>
                  <a:pt x="126787" y="319239"/>
                </a:lnTo>
                <a:lnTo>
                  <a:pt x="175646" y="331454"/>
                </a:lnTo>
                <a:lnTo>
                  <a:pt x="217678" y="337007"/>
                </a:lnTo>
                <a:lnTo>
                  <a:pt x="253372" y="331454"/>
                </a:lnTo>
                <a:lnTo>
                  <a:pt x="290880" y="319239"/>
                </a:lnTo>
                <a:lnTo>
                  <a:pt x="326513" y="307024"/>
                </a:lnTo>
                <a:lnTo>
                  <a:pt x="356577" y="301472"/>
                </a:lnTo>
                <a:lnTo>
                  <a:pt x="508812" y="301472"/>
                </a:lnTo>
                <a:lnTo>
                  <a:pt x="508812" y="41694"/>
                </a:lnTo>
                <a:lnTo>
                  <a:pt x="496616" y="35547"/>
                </a:lnTo>
                <a:lnTo>
                  <a:pt x="217678" y="35547"/>
                </a:lnTo>
                <a:lnTo>
                  <a:pt x="190201" y="34991"/>
                </a:lnTo>
                <a:lnTo>
                  <a:pt x="165601" y="31103"/>
                </a:lnTo>
                <a:lnTo>
                  <a:pt x="129981" y="20550"/>
                </a:lnTo>
                <a:lnTo>
                  <a:pt x="69443" y="0"/>
                </a:lnTo>
                <a:close/>
              </a:path>
              <a:path w="509270" h="615314" extrusionOk="0">
                <a:moveTo>
                  <a:pt x="360578" y="0"/>
                </a:moveTo>
                <a:lnTo>
                  <a:pt x="329609" y="5554"/>
                </a:lnTo>
                <a:lnTo>
                  <a:pt x="292633" y="17773"/>
                </a:lnTo>
                <a:lnTo>
                  <a:pt x="253904" y="29993"/>
                </a:lnTo>
                <a:lnTo>
                  <a:pt x="217678" y="35547"/>
                </a:lnTo>
                <a:lnTo>
                  <a:pt x="496616" y="35547"/>
                </a:lnTo>
                <a:lnTo>
                  <a:pt x="495886" y="35179"/>
                </a:lnTo>
                <a:lnTo>
                  <a:pt x="461989" y="20847"/>
                </a:lnTo>
                <a:lnTo>
                  <a:pt x="414445" y="6514"/>
                </a:lnTo>
                <a:lnTo>
                  <a:pt x="360578" y="0"/>
                </a:lnTo>
                <a:close/>
              </a:path>
              <a:path w="509270" h="615314" extrusionOk="0">
                <a:moveTo>
                  <a:pt x="48742" y="0"/>
                </a:moveTo>
                <a:lnTo>
                  <a:pt x="0" y="0"/>
                </a:lnTo>
                <a:lnTo>
                  <a:pt x="0" y="615238"/>
                </a:lnTo>
                <a:lnTo>
                  <a:pt x="48742" y="615238"/>
                </a:lnTo>
                <a:lnTo>
                  <a:pt x="487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9"/>
          <p:cNvSpPr/>
          <p:nvPr/>
        </p:nvSpPr>
        <p:spPr>
          <a:xfrm>
            <a:off x="4393004" y="4715629"/>
            <a:ext cx="127603" cy="47216"/>
          </a:xfrm>
          <a:custGeom>
            <a:avLst/>
            <a:gdLst/>
            <a:ahLst/>
            <a:cxnLst/>
            <a:rect l="l" t="t" r="r" b="b"/>
            <a:pathLst>
              <a:path w="149225" h="52070" extrusionOk="0">
                <a:moveTo>
                  <a:pt x="0" y="0"/>
                </a:moveTo>
                <a:lnTo>
                  <a:pt x="0" y="23126"/>
                </a:lnTo>
                <a:lnTo>
                  <a:pt x="48586" y="39624"/>
                </a:lnTo>
                <a:lnTo>
                  <a:pt x="77174" y="48096"/>
                </a:lnTo>
                <a:lnTo>
                  <a:pt x="96919" y="51217"/>
                </a:lnTo>
                <a:lnTo>
                  <a:pt x="118973" y="51663"/>
                </a:lnTo>
                <a:lnTo>
                  <a:pt x="126136" y="51311"/>
                </a:lnTo>
                <a:lnTo>
                  <a:pt x="133550" y="50322"/>
                </a:lnTo>
                <a:lnTo>
                  <a:pt x="141158" y="48797"/>
                </a:lnTo>
                <a:lnTo>
                  <a:pt x="148907" y="46837"/>
                </a:lnTo>
                <a:lnTo>
                  <a:pt x="130975" y="37261"/>
                </a:lnTo>
                <a:lnTo>
                  <a:pt x="118684" y="31332"/>
                </a:lnTo>
                <a:lnTo>
                  <a:pt x="88323" y="18888"/>
                </a:lnTo>
                <a:lnTo>
                  <a:pt x="46544" y="63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9"/>
          <p:cNvSpPr/>
          <p:nvPr/>
        </p:nvSpPr>
        <p:spPr>
          <a:xfrm>
            <a:off x="4345349" y="4717534"/>
            <a:ext cx="33666" cy="247602"/>
          </a:xfrm>
          <a:custGeom>
            <a:avLst/>
            <a:gdLst/>
            <a:ahLst/>
            <a:cxnLst/>
            <a:rect l="l" t="t" r="r" b="b"/>
            <a:pathLst>
              <a:path w="39370" h="273050" extrusionOk="0">
                <a:moveTo>
                  <a:pt x="39116" y="0"/>
                </a:moveTo>
                <a:lnTo>
                  <a:pt x="30886" y="2344"/>
                </a:lnTo>
                <a:lnTo>
                  <a:pt x="21964" y="5229"/>
                </a:lnTo>
                <a:lnTo>
                  <a:pt x="12709" y="8433"/>
                </a:lnTo>
                <a:lnTo>
                  <a:pt x="0" y="12979"/>
                </a:lnTo>
                <a:lnTo>
                  <a:pt x="0" y="272846"/>
                </a:lnTo>
                <a:lnTo>
                  <a:pt x="39116" y="272846"/>
                </a:lnTo>
                <a:lnTo>
                  <a:pt x="3911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9"/>
          <p:cNvSpPr/>
          <p:nvPr/>
        </p:nvSpPr>
        <p:spPr>
          <a:xfrm>
            <a:off x="4552308" y="4517209"/>
            <a:ext cx="142264" cy="249905"/>
          </a:xfrm>
          <a:custGeom>
            <a:avLst/>
            <a:gdLst/>
            <a:ahLst/>
            <a:cxnLst/>
            <a:rect l="l" t="t" r="r" b="b"/>
            <a:pathLst>
              <a:path w="166370" h="275589" extrusionOk="0">
                <a:moveTo>
                  <a:pt x="166331" y="241947"/>
                </a:moveTo>
                <a:lnTo>
                  <a:pt x="44145" y="241947"/>
                </a:lnTo>
                <a:lnTo>
                  <a:pt x="88332" y="247176"/>
                </a:lnTo>
                <a:lnTo>
                  <a:pt x="127546" y="258679"/>
                </a:lnTo>
                <a:lnTo>
                  <a:pt x="155605" y="270183"/>
                </a:lnTo>
                <a:lnTo>
                  <a:pt x="166331" y="275412"/>
                </a:lnTo>
                <a:lnTo>
                  <a:pt x="166331" y="241947"/>
                </a:lnTo>
                <a:close/>
              </a:path>
              <a:path w="166370" h="275589" extrusionOk="0">
                <a:moveTo>
                  <a:pt x="47358" y="0"/>
                </a:moveTo>
                <a:lnTo>
                  <a:pt x="37193" y="966"/>
                </a:lnTo>
                <a:lnTo>
                  <a:pt x="25717" y="3559"/>
                </a:lnTo>
                <a:lnTo>
                  <a:pt x="13221" y="7318"/>
                </a:lnTo>
                <a:lnTo>
                  <a:pt x="0" y="11785"/>
                </a:lnTo>
                <a:lnTo>
                  <a:pt x="0" y="253136"/>
                </a:lnTo>
                <a:lnTo>
                  <a:pt x="12262" y="248869"/>
                </a:lnTo>
                <a:lnTo>
                  <a:pt x="23863" y="245303"/>
                </a:lnTo>
                <a:lnTo>
                  <a:pt x="34568" y="242856"/>
                </a:lnTo>
                <a:lnTo>
                  <a:pt x="44145" y="241947"/>
                </a:lnTo>
                <a:lnTo>
                  <a:pt x="166331" y="241947"/>
                </a:lnTo>
                <a:lnTo>
                  <a:pt x="166331" y="33464"/>
                </a:lnTo>
                <a:lnTo>
                  <a:pt x="130404" y="14117"/>
                </a:lnTo>
                <a:lnTo>
                  <a:pt x="106035" y="4183"/>
                </a:lnTo>
                <a:lnTo>
                  <a:pt x="82071" y="522"/>
                </a:lnTo>
                <a:lnTo>
                  <a:pt x="473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9"/>
          <p:cNvSpPr txBox="1"/>
          <p:nvPr/>
        </p:nvSpPr>
        <p:spPr>
          <a:xfrm>
            <a:off x="4084848" y="4939903"/>
            <a:ext cx="1709342" cy="84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25" rIns="0" bIns="0" anchor="t" anchorCtr="0">
            <a:noAutofit/>
          </a:bodyPr>
          <a:lstStyle/>
          <a:p>
            <a:pPr marL="0" marR="4453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19 PSs members  of Foundation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9"/>
          <p:cNvSpPr/>
          <p:nvPr/>
        </p:nvSpPr>
        <p:spPr>
          <a:xfrm>
            <a:off x="8077684" y="5342145"/>
            <a:ext cx="218283" cy="263725"/>
          </a:xfrm>
          <a:custGeom>
            <a:avLst/>
            <a:gdLst/>
            <a:ahLst/>
            <a:cxnLst/>
            <a:rect l="l" t="t" r="r" b="b"/>
            <a:pathLst>
              <a:path w="255270" h="290829" extrusionOk="0">
                <a:moveTo>
                  <a:pt x="254889" y="142278"/>
                </a:moveTo>
                <a:lnTo>
                  <a:pt x="178625" y="142278"/>
                </a:lnTo>
                <a:lnTo>
                  <a:pt x="200705" y="142585"/>
                </a:lnTo>
                <a:lnTo>
                  <a:pt x="216009" y="144738"/>
                </a:lnTo>
                <a:lnTo>
                  <a:pt x="231687" y="150582"/>
                </a:lnTo>
                <a:lnTo>
                  <a:pt x="254889" y="161963"/>
                </a:lnTo>
                <a:lnTo>
                  <a:pt x="254889" y="142278"/>
                </a:lnTo>
                <a:close/>
              </a:path>
              <a:path w="255270" h="290829" extrusionOk="0">
                <a:moveTo>
                  <a:pt x="34785" y="0"/>
                </a:moveTo>
                <a:lnTo>
                  <a:pt x="34785" y="142278"/>
                </a:lnTo>
                <a:lnTo>
                  <a:pt x="43237" y="144899"/>
                </a:lnTo>
                <a:lnTo>
                  <a:pt x="63512" y="150666"/>
                </a:lnTo>
                <a:lnTo>
                  <a:pt x="87988" y="156433"/>
                </a:lnTo>
                <a:lnTo>
                  <a:pt x="109042" y="159054"/>
                </a:lnTo>
                <a:lnTo>
                  <a:pt x="126924" y="156433"/>
                </a:lnTo>
                <a:lnTo>
                  <a:pt x="145715" y="150666"/>
                </a:lnTo>
                <a:lnTo>
                  <a:pt x="163565" y="144899"/>
                </a:lnTo>
                <a:lnTo>
                  <a:pt x="178625" y="142278"/>
                </a:lnTo>
                <a:lnTo>
                  <a:pt x="254889" y="142278"/>
                </a:lnTo>
                <a:lnTo>
                  <a:pt x="254889" y="19685"/>
                </a:lnTo>
                <a:lnTo>
                  <a:pt x="248766" y="16776"/>
                </a:lnTo>
                <a:lnTo>
                  <a:pt x="109042" y="16776"/>
                </a:lnTo>
                <a:lnTo>
                  <a:pt x="95280" y="16514"/>
                </a:lnTo>
                <a:lnTo>
                  <a:pt x="82957" y="14679"/>
                </a:lnTo>
                <a:lnTo>
                  <a:pt x="65113" y="9699"/>
                </a:lnTo>
                <a:lnTo>
                  <a:pt x="34785" y="0"/>
                </a:lnTo>
                <a:close/>
              </a:path>
              <a:path w="255270" h="290829" extrusionOk="0">
                <a:moveTo>
                  <a:pt x="180632" y="0"/>
                </a:moveTo>
                <a:lnTo>
                  <a:pt x="165118" y="2621"/>
                </a:lnTo>
                <a:lnTo>
                  <a:pt x="146594" y="8388"/>
                </a:lnTo>
                <a:lnTo>
                  <a:pt x="127191" y="14155"/>
                </a:lnTo>
                <a:lnTo>
                  <a:pt x="109042" y="16776"/>
                </a:lnTo>
                <a:lnTo>
                  <a:pt x="248766" y="16776"/>
                </a:lnTo>
                <a:lnTo>
                  <a:pt x="248413" y="16609"/>
                </a:lnTo>
                <a:lnTo>
                  <a:pt x="231433" y="9842"/>
                </a:lnTo>
                <a:lnTo>
                  <a:pt x="207617" y="3075"/>
                </a:lnTo>
                <a:lnTo>
                  <a:pt x="180632" y="0"/>
                </a:lnTo>
                <a:close/>
              </a:path>
              <a:path w="255270" h="290829" extrusionOk="0">
                <a:moveTo>
                  <a:pt x="24422" y="0"/>
                </a:moveTo>
                <a:lnTo>
                  <a:pt x="0" y="0"/>
                </a:lnTo>
                <a:lnTo>
                  <a:pt x="0" y="290360"/>
                </a:lnTo>
                <a:lnTo>
                  <a:pt x="24422" y="290360"/>
                </a:lnTo>
                <a:lnTo>
                  <a:pt x="244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9"/>
          <p:cNvSpPr/>
          <p:nvPr/>
        </p:nvSpPr>
        <p:spPr>
          <a:xfrm>
            <a:off x="8232058" y="5487773"/>
            <a:ext cx="64073" cy="22457"/>
          </a:xfrm>
          <a:custGeom>
            <a:avLst/>
            <a:gdLst/>
            <a:ahLst/>
            <a:cxnLst/>
            <a:rect l="l" t="t" r="r" b="b"/>
            <a:pathLst>
              <a:path w="74929" h="24764" extrusionOk="0">
                <a:moveTo>
                  <a:pt x="0" y="0"/>
                </a:moveTo>
                <a:lnTo>
                  <a:pt x="0" y="10922"/>
                </a:lnTo>
                <a:lnTo>
                  <a:pt x="24334" y="18704"/>
                </a:lnTo>
                <a:lnTo>
                  <a:pt x="38654" y="22701"/>
                </a:lnTo>
                <a:lnTo>
                  <a:pt x="48547" y="24173"/>
                </a:lnTo>
                <a:lnTo>
                  <a:pt x="59601" y="24384"/>
                </a:lnTo>
                <a:lnTo>
                  <a:pt x="64287" y="24384"/>
                </a:lnTo>
                <a:lnTo>
                  <a:pt x="69380" y="23456"/>
                </a:lnTo>
                <a:lnTo>
                  <a:pt x="74587" y="22110"/>
                </a:lnTo>
                <a:lnTo>
                  <a:pt x="65608" y="17589"/>
                </a:lnTo>
                <a:lnTo>
                  <a:pt x="59448" y="14791"/>
                </a:lnTo>
                <a:lnTo>
                  <a:pt x="44238" y="8918"/>
                </a:lnTo>
                <a:lnTo>
                  <a:pt x="23311" y="29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9"/>
          <p:cNvSpPr/>
          <p:nvPr/>
        </p:nvSpPr>
        <p:spPr>
          <a:xfrm>
            <a:off x="8208184" y="5488677"/>
            <a:ext cx="16833" cy="116891"/>
          </a:xfrm>
          <a:custGeom>
            <a:avLst/>
            <a:gdLst/>
            <a:ahLst/>
            <a:cxnLst/>
            <a:rect l="l" t="t" r="r" b="b"/>
            <a:pathLst>
              <a:path w="19684" h="128904" extrusionOk="0">
                <a:moveTo>
                  <a:pt x="19596" y="0"/>
                </a:moveTo>
                <a:lnTo>
                  <a:pt x="14401" y="1257"/>
                </a:lnTo>
                <a:lnTo>
                  <a:pt x="0" y="6121"/>
                </a:lnTo>
                <a:lnTo>
                  <a:pt x="0" y="128765"/>
                </a:lnTo>
                <a:lnTo>
                  <a:pt x="19596" y="128765"/>
                </a:lnTo>
                <a:lnTo>
                  <a:pt x="1959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9"/>
          <p:cNvSpPr/>
          <p:nvPr/>
        </p:nvSpPr>
        <p:spPr>
          <a:xfrm>
            <a:off x="8311859" y="5394132"/>
            <a:ext cx="71675" cy="118043"/>
          </a:xfrm>
          <a:custGeom>
            <a:avLst/>
            <a:gdLst/>
            <a:ahLst/>
            <a:cxnLst/>
            <a:rect l="l" t="t" r="r" b="b"/>
            <a:pathLst>
              <a:path w="83820" h="130175" extrusionOk="0">
                <a:moveTo>
                  <a:pt x="83324" y="114185"/>
                </a:moveTo>
                <a:lnTo>
                  <a:pt x="22110" y="114185"/>
                </a:lnTo>
                <a:lnTo>
                  <a:pt x="44250" y="116654"/>
                </a:lnTo>
                <a:lnTo>
                  <a:pt x="63895" y="122085"/>
                </a:lnTo>
                <a:lnTo>
                  <a:pt x="77951" y="127515"/>
                </a:lnTo>
                <a:lnTo>
                  <a:pt x="83324" y="129984"/>
                </a:lnTo>
                <a:lnTo>
                  <a:pt x="83324" y="114185"/>
                </a:lnTo>
                <a:close/>
              </a:path>
              <a:path w="83820" h="130175" extrusionOk="0">
                <a:moveTo>
                  <a:pt x="23723" y="0"/>
                </a:moveTo>
                <a:lnTo>
                  <a:pt x="17437" y="0"/>
                </a:lnTo>
                <a:lnTo>
                  <a:pt x="9004" y="2628"/>
                </a:lnTo>
                <a:lnTo>
                  <a:pt x="0" y="5562"/>
                </a:lnTo>
                <a:lnTo>
                  <a:pt x="0" y="119468"/>
                </a:lnTo>
                <a:lnTo>
                  <a:pt x="8356" y="116649"/>
                </a:lnTo>
                <a:lnTo>
                  <a:pt x="16141" y="114185"/>
                </a:lnTo>
                <a:lnTo>
                  <a:pt x="83324" y="114185"/>
                </a:lnTo>
                <a:lnTo>
                  <a:pt x="83324" y="15798"/>
                </a:lnTo>
                <a:lnTo>
                  <a:pt x="65327" y="6665"/>
                </a:lnTo>
                <a:lnTo>
                  <a:pt x="53119" y="1974"/>
                </a:lnTo>
                <a:lnTo>
                  <a:pt x="41114" y="246"/>
                </a:lnTo>
                <a:lnTo>
                  <a:pt x="237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9"/>
          <p:cNvSpPr/>
          <p:nvPr/>
        </p:nvSpPr>
        <p:spPr>
          <a:xfrm>
            <a:off x="390952" y="4407058"/>
            <a:ext cx="350773" cy="557968"/>
          </a:xfrm>
          <a:custGeom>
            <a:avLst/>
            <a:gdLst/>
            <a:ahLst/>
            <a:cxnLst/>
            <a:rect l="l" t="t" r="r" b="b"/>
            <a:pathLst>
              <a:path w="410209" h="615314" extrusionOk="0">
                <a:moveTo>
                  <a:pt x="205079" y="0"/>
                </a:moveTo>
                <a:lnTo>
                  <a:pt x="158057" y="5415"/>
                </a:lnTo>
                <a:lnTo>
                  <a:pt x="114892" y="20842"/>
                </a:lnTo>
                <a:lnTo>
                  <a:pt x="76814" y="45050"/>
                </a:lnTo>
                <a:lnTo>
                  <a:pt x="45054" y="76809"/>
                </a:lnTo>
                <a:lnTo>
                  <a:pt x="20845" y="114886"/>
                </a:lnTo>
                <a:lnTo>
                  <a:pt x="5416" y="158053"/>
                </a:lnTo>
                <a:lnTo>
                  <a:pt x="0" y="205079"/>
                </a:lnTo>
                <a:lnTo>
                  <a:pt x="4635" y="254769"/>
                </a:lnTo>
                <a:lnTo>
                  <a:pt x="17391" y="308110"/>
                </a:lnTo>
                <a:lnTo>
                  <a:pt x="36546" y="363010"/>
                </a:lnTo>
                <a:lnTo>
                  <a:pt x="60377" y="417377"/>
                </a:lnTo>
                <a:lnTo>
                  <a:pt x="87161" y="469118"/>
                </a:lnTo>
                <a:lnTo>
                  <a:pt x="115175" y="516143"/>
                </a:lnTo>
                <a:lnTo>
                  <a:pt x="142697" y="556360"/>
                </a:lnTo>
                <a:lnTo>
                  <a:pt x="168004" y="587675"/>
                </a:lnTo>
                <a:lnTo>
                  <a:pt x="205079" y="615238"/>
                </a:lnTo>
                <a:lnTo>
                  <a:pt x="220789" y="608207"/>
                </a:lnTo>
                <a:lnTo>
                  <a:pt x="267467" y="557814"/>
                </a:lnTo>
                <a:lnTo>
                  <a:pt x="294988" y="518360"/>
                </a:lnTo>
                <a:lnTo>
                  <a:pt x="323002" y="472005"/>
                </a:lnTo>
                <a:lnTo>
                  <a:pt x="349785" y="420702"/>
                </a:lnTo>
                <a:lnTo>
                  <a:pt x="373614" y="366404"/>
                </a:lnTo>
                <a:lnTo>
                  <a:pt x="375429" y="361162"/>
                </a:lnTo>
                <a:lnTo>
                  <a:pt x="205079" y="361162"/>
                </a:lnTo>
                <a:lnTo>
                  <a:pt x="155748" y="353204"/>
                </a:lnTo>
                <a:lnTo>
                  <a:pt x="112902" y="331045"/>
                </a:lnTo>
                <a:lnTo>
                  <a:pt x="79113" y="297257"/>
                </a:lnTo>
                <a:lnTo>
                  <a:pt x="56954" y="254411"/>
                </a:lnTo>
                <a:lnTo>
                  <a:pt x="48996" y="205079"/>
                </a:lnTo>
                <a:lnTo>
                  <a:pt x="56954" y="155743"/>
                </a:lnTo>
                <a:lnTo>
                  <a:pt x="79113" y="112896"/>
                </a:lnTo>
                <a:lnTo>
                  <a:pt x="112902" y="79110"/>
                </a:lnTo>
                <a:lnTo>
                  <a:pt x="155748" y="56953"/>
                </a:lnTo>
                <a:lnTo>
                  <a:pt x="205079" y="48996"/>
                </a:lnTo>
                <a:lnTo>
                  <a:pt x="337295" y="48996"/>
                </a:lnTo>
                <a:lnTo>
                  <a:pt x="333350" y="45050"/>
                </a:lnTo>
                <a:lnTo>
                  <a:pt x="295272" y="20842"/>
                </a:lnTo>
                <a:lnTo>
                  <a:pt x="252105" y="5415"/>
                </a:lnTo>
                <a:lnTo>
                  <a:pt x="205079" y="0"/>
                </a:lnTo>
                <a:close/>
              </a:path>
              <a:path w="410209" h="615314" extrusionOk="0">
                <a:moveTo>
                  <a:pt x="337295" y="48996"/>
                </a:moveTo>
                <a:lnTo>
                  <a:pt x="205079" y="48996"/>
                </a:lnTo>
                <a:lnTo>
                  <a:pt x="254415" y="56953"/>
                </a:lnTo>
                <a:lnTo>
                  <a:pt x="297262" y="79110"/>
                </a:lnTo>
                <a:lnTo>
                  <a:pt x="331049" y="112896"/>
                </a:lnTo>
                <a:lnTo>
                  <a:pt x="353205" y="155743"/>
                </a:lnTo>
                <a:lnTo>
                  <a:pt x="361162" y="205079"/>
                </a:lnTo>
                <a:lnTo>
                  <a:pt x="353205" y="254411"/>
                </a:lnTo>
                <a:lnTo>
                  <a:pt x="331049" y="297257"/>
                </a:lnTo>
                <a:lnTo>
                  <a:pt x="297262" y="331045"/>
                </a:lnTo>
                <a:lnTo>
                  <a:pt x="254415" y="353204"/>
                </a:lnTo>
                <a:lnTo>
                  <a:pt x="205079" y="361162"/>
                </a:lnTo>
                <a:lnTo>
                  <a:pt x="375429" y="361162"/>
                </a:lnTo>
                <a:lnTo>
                  <a:pt x="392768" y="311066"/>
                </a:lnTo>
                <a:lnTo>
                  <a:pt x="405524" y="256640"/>
                </a:lnTo>
                <a:lnTo>
                  <a:pt x="410159" y="205079"/>
                </a:lnTo>
                <a:lnTo>
                  <a:pt x="404743" y="158053"/>
                </a:lnTo>
                <a:lnTo>
                  <a:pt x="389316" y="114886"/>
                </a:lnTo>
                <a:lnTo>
                  <a:pt x="365108" y="76809"/>
                </a:lnTo>
                <a:lnTo>
                  <a:pt x="337295" y="48996"/>
                </a:lnTo>
                <a:close/>
              </a:path>
              <a:path w="410209" h="615314" extrusionOk="0">
                <a:moveTo>
                  <a:pt x="314452" y="268338"/>
                </a:moveTo>
                <a:lnTo>
                  <a:pt x="95707" y="268338"/>
                </a:lnTo>
                <a:lnTo>
                  <a:pt x="95707" y="283997"/>
                </a:lnTo>
                <a:lnTo>
                  <a:pt x="314452" y="283997"/>
                </a:lnTo>
                <a:lnTo>
                  <a:pt x="314452" y="268338"/>
                </a:lnTo>
                <a:close/>
              </a:path>
              <a:path w="410209" h="615314" extrusionOk="0">
                <a:moveTo>
                  <a:pt x="300634" y="252679"/>
                </a:moveTo>
                <a:lnTo>
                  <a:pt x="109524" y="252679"/>
                </a:lnTo>
                <a:lnTo>
                  <a:pt x="109524" y="268338"/>
                </a:lnTo>
                <a:lnTo>
                  <a:pt x="300634" y="268338"/>
                </a:lnTo>
                <a:lnTo>
                  <a:pt x="300634" y="252679"/>
                </a:lnTo>
                <a:close/>
              </a:path>
              <a:path w="410209" h="615314" extrusionOk="0">
                <a:moveTo>
                  <a:pt x="150279" y="157352"/>
                </a:moveTo>
                <a:lnTo>
                  <a:pt x="134848" y="157352"/>
                </a:lnTo>
                <a:lnTo>
                  <a:pt x="134848" y="252679"/>
                </a:lnTo>
                <a:lnTo>
                  <a:pt x="150279" y="252679"/>
                </a:lnTo>
                <a:lnTo>
                  <a:pt x="150279" y="157352"/>
                </a:lnTo>
                <a:close/>
              </a:path>
              <a:path w="410209" h="615314" extrusionOk="0">
                <a:moveTo>
                  <a:pt x="181597" y="157352"/>
                </a:moveTo>
                <a:lnTo>
                  <a:pt x="165938" y="157352"/>
                </a:lnTo>
                <a:lnTo>
                  <a:pt x="165938" y="252679"/>
                </a:lnTo>
                <a:lnTo>
                  <a:pt x="181597" y="252679"/>
                </a:lnTo>
                <a:lnTo>
                  <a:pt x="181597" y="157352"/>
                </a:lnTo>
                <a:close/>
              </a:path>
              <a:path w="410209" h="615314" extrusionOk="0">
                <a:moveTo>
                  <a:pt x="212902" y="157352"/>
                </a:moveTo>
                <a:lnTo>
                  <a:pt x="197256" y="157352"/>
                </a:lnTo>
                <a:lnTo>
                  <a:pt x="197256" y="252679"/>
                </a:lnTo>
                <a:lnTo>
                  <a:pt x="212902" y="252679"/>
                </a:lnTo>
                <a:lnTo>
                  <a:pt x="212902" y="157352"/>
                </a:lnTo>
                <a:close/>
              </a:path>
              <a:path w="410209" h="615314" extrusionOk="0">
                <a:moveTo>
                  <a:pt x="244220" y="157352"/>
                </a:moveTo>
                <a:lnTo>
                  <a:pt x="228561" y="157352"/>
                </a:lnTo>
                <a:lnTo>
                  <a:pt x="228561" y="252679"/>
                </a:lnTo>
                <a:lnTo>
                  <a:pt x="244220" y="252679"/>
                </a:lnTo>
                <a:lnTo>
                  <a:pt x="244220" y="157352"/>
                </a:lnTo>
                <a:close/>
              </a:path>
              <a:path w="410209" h="615314" extrusionOk="0">
                <a:moveTo>
                  <a:pt x="275310" y="157352"/>
                </a:moveTo>
                <a:lnTo>
                  <a:pt x="259880" y="157352"/>
                </a:lnTo>
                <a:lnTo>
                  <a:pt x="259880" y="252679"/>
                </a:lnTo>
                <a:lnTo>
                  <a:pt x="275310" y="252679"/>
                </a:lnTo>
                <a:lnTo>
                  <a:pt x="275310" y="157352"/>
                </a:lnTo>
                <a:close/>
              </a:path>
              <a:path w="410209" h="615314" extrusionOk="0">
                <a:moveTo>
                  <a:pt x="205079" y="94030"/>
                </a:moveTo>
                <a:lnTo>
                  <a:pt x="109524" y="141693"/>
                </a:lnTo>
                <a:lnTo>
                  <a:pt x="109524" y="157352"/>
                </a:lnTo>
                <a:lnTo>
                  <a:pt x="300634" y="157352"/>
                </a:lnTo>
                <a:lnTo>
                  <a:pt x="300634" y="141693"/>
                </a:lnTo>
                <a:lnTo>
                  <a:pt x="205079" y="940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9"/>
          <p:cNvSpPr/>
          <p:nvPr/>
        </p:nvSpPr>
        <p:spPr>
          <a:xfrm>
            <a:off x="413829" y="3705199"/>
            <a:ext cx="102083" cy="85221"/>
          </a:xfrm>
          <a:custGeom>
            <a:avLst/>
            <a:gdLst/>
            <a:ahLst/>
            <a:cxnLst/>
            <a:rect l="l" t="t" r="r" b="b"/>
            <a:pathLst>
              <a:path w="119379" h="93979" extrusionOk="0">
                <a:moveTo>
                  <a:pt x="15316" y="35471"/>
                </a:moveTo>
                <a:lnTo>
                  <a:pt x="0" y="52387"/>
                </a:lnTo>
                <a:lnTo>
                  <a:pt x="23444" y="73291"/>
                </a:lnTo>
                <a:lnTo>
                  <a:pt x="45491" y="93484"/>
                </a:lnTo>
                <a:lnTo>
                  <a:pt x="63131" y="75399"/>
                </a:lnTo>
                <a:lnTo>
                  <a:pt x="76152" y="61544"/>
                </a:lnTo>
                <a:lnTo>
                  <a:pt x="44335" y="61544"/>
                </a:lnTo>
                <a:lnTo>
                  <a:pt x="15316" y="35471"/>
                </a:lnTo>
                <a:close/>
              </a:path>
              <a:path w="119379" h="93979" extrusionOk="0">
                <a:moveTo>
                  <a:pt x="102819" y="0"/>
                </a:moveTo>
                <a:lnTo>
                  <a:pt x="63131" y="42049"/>
                </a:lnTo>
                <a:lnTo>
                  <a:pt x="44335" y="61544"/>
                </a:lnTo>
                <a:lnTo>
                  <a:pt x="76152" y="61544"/>
                </a:lnTo>
                <a:lnTo>
                  <a:pt x="119303" y="15976"/>
                </a:lnTo>
                <a:lnTo>
                  <a:pt x="110947" y="7988"/>
                </a:lnTo>
                <a:lnTo>
                  <a:pt x="1028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9"/>
          <p:cNvSpPr/>
          <p:nvPr/>
        </p:nvSpPr>
        <p:spPr>
          <a:xfrm>
            <a:off x="413829" y="4299119"/>
            <a:ext cx="102083" cy="85221"/>
          </a:xfrm>
          <a:custGeom>
            <a:avLst/>
            <a:gdLst/>
            <a:ahLst/>
            <a:cxnLst/>
            <a:rect l="l" t="t" r="r" b="b"/>
            <a:pathLst>
              <a:path w="119379" h="93979" extrusionOk="0">
                <a:moveTo>
                  <a:pt x="15316" y="35471"/>
                </a:moveTo>
                <a:lnTo>
                  <a:pt x="0" y="52387"/>
                </a:lnTo>
                <a:lnTo>
                  <a:pt x="23444" y="73291"/>
                </a:lnTo>
                <a:lnTo>
                  <a:pt x="45491" y="93484"/>
                </a:lnTo>
                <a:lnTo>
                  <a:pt x="63131" y="75399"/>
                </a:lnTo>
                <a:lnTo>
                  <a:pt x="76152" y="61544"/>
                </a:lnTo>
                <a:lnTo>
                  <a:pt x="44335" y="61544"/>
                </a:lnTo>
                <a:lnTo>
                  <a:pt x="15316" y="35471"/>
                </a:lnTo>
                <a:close/>
              </a:path>
              <a:path w="119379" h="93979" extrusionOk="0">
                <a:moveTo>
                  <a:pt x="102819" y="0"/>
                </a:moveTo>
                <a:lnTo>
                  <a:pt x="63131" y="42049"/>
                </a:lnTo>
                <a:lnTo>
                  <a:pt x="44335" y="61544"/>
                </a:lnTo>
                <a:lnTo>
                  <a:pt x="76152" y="61544"/>
                </a:lnTo>
                <a:lnTo>
                  <a:pt x="119303" y="15976"/>
                </a:lnTo>
                <a:lnTo>
                  <a:pt x="110947" y="7988"/>
                </a:lnTo>
                <a:lnTo>
                  <a:pt x="1028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9"/>
          <p:cNvSpPr/>
          <p:nvPr/>
        </p:nvSpPr>
        <p:spPr>
          <a:xfrm>
            <a:off x="413829" y="4640686"/>
            <a:ext cx="102083" cy="85221"/>
          </a:xfrm>
          <a:custGeom>
            <a:avLst/>
            <a:gdLst/>
            <a:ahLst/>
            <a:cxnLst/>
            <a:rect l="l" t="t" r="r" b="b"/>
            <a:pathLst>
              <a:path w="119379" h="93979" extrusionOk="0">
                <a:moveTo>
                  <a:pt x="15316" y="35471"/>
                </a:moveTo>
                <a:lnTo>
                  <a:pt x="0" y="52387"/>
                </a:lnTo>
                <a:lnTo>
                  <a:pt x="23444" y="73291"/>
                </a:lnTo>
                <a:lnTo>
                  <a:pt x="45491" y="93484"/>
                </a:lnTo>
                <a:lnTo>
                  <a:pt x="63131" y="75399"/>
                </a:lnTo>
                <a:lnTo>
                  <a:pt x="76152" y="61544"/>
                </a:lnTo>
                <a:lnTo>
                  <a:pt x="44335" y="61544"/>
                </a:lnTo>
                <a:lnTo>
                  <a:pt x="15316" y="35471"/>
                </a:lnTo>
                <a:close/>
              </a:path>
              <a:path w="119379" h="93979" extrusionOk="0">
                <a:moveTo>
                  <a:pt x="102819" y="0"/>
                </a:moveTo>
                <a:lnTo>
                  <a:pt x="63131" y="42049"/>
                </a:lnTo>
                <a:lnTo>
                  <a:pt x="44335" y="61544"/>
                </a:lnTo>
                <a:lnTo>
                  <a:pt x="76152" y="61544"/>
                </a:lnTo>
                <a:lnTo>
                  <a:pt x="119303" y="15976"/>
                </a:lnTo>
                <a:lnTo>
                  <a:pt x="110947" y="7988"/>
                </a:lnTo>
                <a:lnTo>
                  <a:pt x="1028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9"/>
          <p:cNvSpPr/>
          <p:nvPr/>
        </p:nvSpPr>
        <p:spPr>
          <a:xfrm>
            <a:off x="413829" y="5669161"/>
            <a:ext cx="102083" cy="85221"/>
          </a:xfrm>
          <a:custGeom>
            <a:avLst/>
            <a:gdLst/>
            <a:ahLst/>
            <a:cxnLst/>
            <a:rect l="l" t="t" r="r" b="b"/>
            <a:pathLst>
              <a:path w="119379" h="93979" extrusionOk="0">
                <a:moveTo>
                  <a:pt x="15316" y="35471"/>
                </a:moveTo>
                <a:lnTo>
                  <a:pt x="0" y="52387"/>
                </a:lnTo>
                <a:lnTo>
                  <a:pt x="23444" y="73291"/>
                </a:lnTo>
                <a:lnTo>
                  <a:pt x="45491" y="93484"/>
                </a:lnTo>
                <a:lnTo>
                  <a:pt x="63131" y="75399"/>
                </a:lnTo>
                <a:lnTo>
                  <a:pt x="76152" y="61544"/>
                </a:lnTo>
                <a:lnTo>
                  <a:pt x="44335" y="61544"/>
                </a:lnTo>
                <a:lnTo>
                  <a:pt x="15316" y="35471"/>
                </a:lnTo>
                <a:close/>
              </a:path>
              <a:path w="119379" h="93979" extrusionOk="0">
                <a:moveTo>
                  <a:pt x="102819" y="0"/>
                </a:moveTo>
                <a:lnTo>
                  <a:pt x="63131" y="42049"/>
                </a:lnTo>
                <a:lnTo>
                  <a:pt x="44335" y="61544"/>
                </a:lnTo>
                <a:lnTo>
                  <a:pt x="76152" y="61544"/>
                </a:lnTo>
                <a:lnTo>
                  <a:pt x="119303" y="15976"/>
                </a:lnTo>
                <a:lnTo>
                  <a:pt x="110947" y="7988"/>
                </a:lnTo>
                <a:lnTo>
                  <a:pt x="1028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9"/>
          <p:cNvSpPr/>
          <p:nvPr/>
        </p:nvSpPr>
        <p:spPr>
          <a:xfrm>
            <a:off x="3584564" y="3705199"/>
            <a:ext cx="102083" cy="85221"/>
          </a:xfrm>
          <a:custGeom>
            <a:avLst/>
            <a:gdLst/>
            <a:ahLst/>
            <a:cxnLst/>
            <a:rect l="l" t="t" r="r" b="b"/>
            <a:pathLst>
              <a:path w="119379" h="93979" extrusionOk="0">
                <a:moveTo>
                  <a:pt x="15316" y="35471"/>
                </a:moveTo>
                <a:lnTo>
                  <a:pt x="0" y="52387"/>
                </a:lnTo>
                <a:lnTo>
                  <a:pt x="23444" y="73291"/>
                </a:lnTo>
                <a:lnTo>
                  <a:pt x="45491" y="93484"/>
                </a:lnTo>
                <a:lnTo>
                  <a:pt x="63131" y="75399"/>
                </a:lnTo>
                <a:lnTo>
                  <a:pt x="76152" y="61544"/>
                </a:lnTo>
                <a:lnTo>
                  <a:pt x="44335" y="61544"/>
                </a:lnTo>
                <a:lnTo>
                  <a:pt x="15316" y="35471"/>
                </a:lnTo>
                <a:close/>
              </a:path>
              <a:path w="119379" h="93979" extrusionOk="0">
                <a:moveTo>
                  <a:pt x="102819" y="0"/>
                </a:moveTo>
                <a:lnTo>
                  <a:pt x="63131" y="42049"/>
                </a:lnTo>
                <a:lnTo>
                  <a:pt x="44335" y="61544"/>
                </a:lnTo>
                <a:lnTo>
                  <a:pt x="76152" y="61544"/>
                </a:lnTo>
                <a:lnTo>
                  <a:pt x="119303" y="15976"/>
                </a:lnTo>
                <a:lnTo>
                  <a:pt x="110947" y="7988"/>
                </a:lnTo>
                <a:lnTo>
                  <a:pt x="1028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9"/>
          <p:cNvSpPr txBox="1"/>
          <p:nvPr/>
        </p:nvSpPr>
        <p:spPr>
          <a:xfrm>
            <a:off x="220785" y="1601258"/>
            <a:ext cx="8625328" cy="4195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5750" rIns="0" bIns="0" anchor="t" anchorCtr="0">
            <a:noAutofit/>
          </a:bodyPr>
          <a:lstStyle/>
          <a:p>
            <a:pPr marL="11131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rgbClr val="766761"/>
                </a:solidFill>
                <a:latin typeface="Cambria"/>
                <a:ea typeface="Cambria"/>
                <a:cs typeface="Cambria"/>
                <a:sym typeface="Cambria"/>
              </a:rPr>
              <a:t>An article 185 initiative as the most suitable instrument  to tackle global challenges of the Med region in an integrated way</a:t>
            </a:r>
            <a:endParaRPr dirty="0"/>
          </a:p>
          <a:p>
            <a:pPr marL="211499" marR="0" lvl="0" indent="-200368" algn="l" rtl="0">
              <a:spcBef>
                <a:spcPts val="833"/>
              </a:spcBef>
              <a:spcAft>
                <a:spcPts val="0"/>
              </a:spcAft>
              <a:buClr>
                <a:srgbClr val="766761"/>
              </a:buClr>
              <a:buSzPts val="2000"/>
              <a:buFont typeface="Arial"/>
              <a:buChar char="•"/>
            </a:pPr>
            <a:r>
              <a:rPr lang="it-IT" sz="2000" b="1" dirty="0">
                <a:solidFill>
                  <a:srgbClr val="766761"/>
                </a:solidFill>
                <a:latin typeface="Cambria"/>
                <a:ea typeface="Cambria"/>
                <a:cs typeface="Cambria"/>
                <a:sym typeface="Cambria"/>
              </a:rPr>
              <a:t>Equal footing</a:t>
            </a:r>
            <a:endParaRPr sz="20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211499" marR="0" lvl="0" indent="-200368" algn="l" rtl="0">
              <a:spcBef>
                <a:spcPts val="745"/>
              </a:spcBef>
              <a:spcAft>
                <a:spcPts val="0"/>
              </a:spcAft>
              <a:buClr>
                <a:srgbClr val="766761"/>
              </a:buClr>
              <a:buSzPts val="2000"/>
              <a:buFont typeface="Arial"/>
              <a:buChar char="•"/>
            </a:pPr>
            <a:r>
              <a:rPr lang="it-IT" sz="2000" dirty="0">
                <a:solidFill>
                  <a:srgbClr val="766761"/>
                </a:solidFill>
                <a:latin typeface="Cambria"/>
                <a:ea typeface="Cambria"/>
                <a:cs typeface="Cambria"/>
                <a:sym typeface="Cambria"/>
              </a:rPr>
              <a:t>Long-term commitment and orientation</a:t>
            </a: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211499" marR="0" lvl="0" indent="-200368" algn="l" rtl="0">
              <a:spcBef>
                <a:spcPts val="745"/>
              </a:spcBef>
              <a:spcAft>
                <a:spcPts val="0"/>
              </a:spcAft>
              <a:buClr>
                <a:srgbClr val="766761"/>
              </a:buClr>
              <a:buSzPts val="2000"/>
              <a:buFont typeface="Arial"/>
              <a:buChar char="•"/>
            </a:pPr>
            <a:r>
              <a:rPr lang="it-IT" sz="2000" dirty="0">
                <a:solidFill>
                  <a:srgbClr val="766761"/>
                </a:solidFill>
                <a:latin typeface="Cambria"/>
                <a:ea typeface="Cambria"/>
                <a:cs typeface="Cambria"/>
                <a:sym typeface="Cambria"/>
              </a:rPr>
              <a:t>Avoiding fragmentation and duplications in R&amp;I</a:t>
            </a: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211499" marR="0" lvl="0" indent="-200368" algn="l" rtl="0">
              <a:spcBef>
                <a:spcPts val="745"/>
              </a:spcBef>
              <a:spcAft>
                <a:spcPts val="0"/>
              </a:spcAft>
              <a:buClr>
                <a:srgbClr val="766761"/>
              </a:buClr>
              <a:buSzPts val="2000"/>
              <a:buFont typeface="Arial"/>
              <a:buChar char="•"/>
            </a:pPr>
            <a:r>
              <a:rPr lang="it-IT" sz="2000" dirty="0">
                <a:solidFill>
                  <a:srgbClr val="766761"/>
                </a:solidFill>
                <a:latin typeface="Cambria"/>
                <a:ea typeface="Cambria"/>
                <a:cs typeface="Cambria"/>
                <a:sym typeface="Cambria"/>
              </a:rPr>
              <a:t>Focused on Research, Innovation and Adoption of innovation solutions</a:t>
            </a: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211499" marR="0" lvl="0" indent="-200368" algn="l" rtl="0">
              <a:spcBef>
                <a:spcPts val="745"/>
              </a:spcBef>
              <a:spcAft>
                <a:spcPts val="0"/>
              </a:spcAft>
              <a:buClr>
                <a:srgbClr val="766761"/>
              </a:buClr>
              <a:buSzPts val="2000"/>
              <a:buFont typeface="Arial"/>
              <a:buChar char="•"/>
            </a:pPr>
            <a:r>
              <a:rPr lang="it-IT" sz="2000" dirty="0">
                <a:solidFill>
                  <a:srgbClr val="766761"/>
                </a:solidFill>
                <a:latin typeface="Cambria"/>
                <a:ea typeface="Cambria"/>
                <a:cs typeface="Cambria"/>
                <a:sym typeface="Cambria"/>
              </a:rPr>
              <a:t>Definition of a common and MED-wide 10-year Strategic Research and Innovation Agenda (2018-2028)</a:t>
            </a: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211499" marR="5566" lvl="0" indent="-200368" algn="l" rtl="0">
              <a:spcBef>
                <a:spcPts val="745"/>
              </a:spcBef>
              <a:spcAft>
                <a:spcPts val="0"/>
              </a:spcAft>
              <a:buClr>
                <a:srgbClr val="766761"/>
              </a:buClr>
              <a:buSzPts val="2000"/>
              <a:buFont typeface="Arial"/>
              <a:buChar char="•"/>
            </a:pPr>
            <a:r>
              <a:rPr lang="it-IT" sz="2000" dirty="0">
                <a:solidFill>
                  <a:srgbClr val="766761"/>
                </a:solidFill>
                <a:latin typeface="Cambria"/>
                <a:ea typeface="Cambria"/>
                <a:cs typeface="Cambria"/>
                <a:sym typeface="Cambria"/>
              </a:rPr>
              <a:t>Institutional relationships with MED stakeholders (end users, communities, enterprises, governments)</a:t>
            </a:r>
            <a:endParaRPr sz="2000" dirty="0">
              <a:solidFill>
                <a:srgbClr val="76676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1132" marR="5566" lvl="0" indent="0" algn="l" rtl="0">
              <a:spcBef>
                <a:spcPts val="745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" name="Google Shape;441;p25"/>
          <p:cNvSpPr txBox="1"/>
          <p:nvPr/>
        </p:nvSpPr>
        <p:spPr>
          <a:xfrm>
            <a:off x="968080" y="644681"/>
            <a:ext cx="6821869" cy="92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noAutofit/>
          </a:bodyPr>
          <a:lstStyle/>
          <a:p>
            <a:pPr marL="10860" marR="4344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95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PRIMA Main Features</a:t>
            </a:r>
            <a:endParaRPr sz="295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030616" y="0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40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627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3"/>
          <p:cNvSpPr/>
          <p:nvPr/>
        </p:nvSpPr>
        <p:spPr>
          <a:xfrm>
            <a:off x="5204097" y="5705897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33"/>
          <p:cNvSpPr txBox="1"/>
          <p:nvPr/>
        </p:nvSpPr>
        <p:spPr>
          <a:xfrm>
            <a:off x="3832116" y="4977169"/>
            <a:ext cx="1647440" cy="24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600" rIns="0" bIns="0" anchor="t" anchorCtr="0">
            <a:noAutofit/>
          </a:bodyPr>
          <a:lstStyle/>
          <a:p>
            <a:pPr marL="47197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trategic Research and Innovation Agenda</a:t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6968" marR="0" lvl="0" indent="0" algn="l" rtl="0">
              <a:spcBef>
                <a:spcPts val="96"/>
              </a:spcBef>
              <a:spcAft>
                <a:spcPts val="0"/>
              </a:spcAft>
              <a:buNone/>
            </a:pPr>
            <a:r>
              <a:rPr lang="it-IT" sz="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raft - August 10th 2017</a:t>
            </a:r>
            <a:endParaRPr sz="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33"/>
          <p:cNvSpPr/>
          <p:nvPr/>
        </p:nvSpPr>
        <p:spPr>
          <a:xfrm>
            <a:off x="0" y="6045047"/>
            <a:ext cx="9142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33"/>
          <p:cNvSpPr/>
          <p:nvPr/>
        </p:nvSpPr>
        <p:spPr>
          <a:xfrm>
            <a:off x="7325375" y="6169885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9" name="Google Shape;569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536" y="1576231"/>
            <a:ext cx="8610600" cy="446881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441;p25"/>
          <p:cNvSpPr txBox="1"/>
          <p:nvPr/>
        </p:nvSpPr>
        <p:spPr>
          <a:xfrm>
            <a:off x="990600" y="690248"/>
            <a:ext cx="6821869" cy="92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noAutofit/>
          </a:bodyPr>
          <a:lstStyle/>
          <a:p>
            <a:pPr marL="10860" marR="4344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95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How to address these challenges?</a:t>
            </a:r>
            <a:endParaRPr sz="295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030616" y="0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1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419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3"/>
          <p:cNvSpPr/>
          <p:nvPr/>
        </p:nvSpPr>
        <p:spPr>
          <a:xfrm>
            <a:off x="-1" y="3905439"/>
            <a:ext cx="9142914" cy="2144349"/>
          </a:xfrm>
          <a:custGeom>
            <a:avLst/>
            <a:gdLst/>
            <a:ahLst/>
            <a:cxnLst/>
            <a:rect l="l" t="t" r="r" b="b"/>
            <a:pathLst>
              <a:path w="10692130" h="2364740" extrusionOk="0">
                <a:moveTo>
                  <a:pt x="0" y="2364346"/>
                </a:moveTo>
                <a:lnTo>
                  <a:pt x="10692003" y="2364346"/>
                </a:lnTo>
                <a:lnTo>
                  <a:pt x="10692003" y="0"/>
                </a:lnTo>
                <a:lnTo>
                  <a:pt x="0" y="0"/>
                </a:lnTo>
                <a:lnTo>
                  <a:pt x="0" y="2364346"/>
                </a:lnTo>
                <a:close/>
              </a:path>
            </a:pathLst>
          </a:custGeom>
          <a:solidFill>
            <a:srgbClr val="B5ABA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331" name="Google Shape;331;p23"/>
          <p:cNvSpPr txBox="1"/>
          <p:nvPr/>
        </p:nvSpPr>
        <p:spPr>
          <a:xfrm>
            <a:off x="6565526" y="5071022"/>
            <a:ext cx="2314779" cy="657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25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Financial contribution</a:t>
            </a:r>
            <a:endParaRPr sz="14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€ </a:t>
            </a:r>
            <a:r>
              <a:rPr lang="it-IT" sz="1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274,000 PS</a:t>
            </a:r>
            <a:endParaRPr sz="14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€ 220.000 EU</a:t>
            </a:r>
            <a:endParaRPr sz="14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332" name="Google Shape;332;p23"/>
          <p:cNvSpPr/>
          <p:nvPr/>
        </p:nvSpPr>
        <p:spPr>
          <a:xfrm>
            <a:off x="0" y="6045047"/>
            <a:ext cx="9142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3"/>
          <p:cNvSpPr/>
          <p:nvPr/>
        </p:nvSpPr>
        <p:spPr>
          <a:xfrm>
            <a:off x="7325375" y="6169885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3"/>
          <p:cNvSpPr/>
          <p:nvPr/>
        </p:nvSpPr>
        <p:spPr>
          <a:xfrm>
            <a:off x="6565526" y="4407568"/>
            <a:ext cx="563084" cy="557392"/>
          </a:xfrm>
          <a:custGeom>
            <a:avLst/>
            <a:gdLst/>
            <a:ahLst/>
            <a:cxnLst/>
            <a:rect l="l" t="t" r="r" b="b"/>
            <a:pathLst>
              <a:path w="658495" h="614679" extrusionOk="0">
                <a:moveTo>
                  <a:pt x="0" y="463549"/>
                </a:moveTo>
                <a:lnTo>
                  <a:pt x="0" y="501649"/>
                </a:lnTo>
                <a:lnTo>
                  <a:pt x="7841" y="532129"/>
                </a:lnTo>
                <a:lnTo>
                  <a:pt x="64288" y="581659"/>
                </a:lnTo>
                <a:lnTo>
                  <a:pt x="108706" y="599439"/>
                </a:lnTo>
                <a:lnTo>
                  <a:pt x="161126" y="610869"/>
                </a:lnTo>
                <a:lnTo>
                  <a:pt x="219455" y="614679"/>
                </a:lnTo>
                <a:lnTo>
                  <a:pt x="244658" y="614679"/>
                </a:lnTo>
                <a:lnTo>
                  <a:pt x="268978" y="612139"/>
                </a:lnTo>
                <a:lnTo>
                  <a:pt x="314490" y="604519"/>
                </a:lnTo>
                <a:lnTo>
                  <a:pt x="293401" y="589279"/>
                </a:lnTo>
                <a:lnTo>
                  <a:pt x="273921" y="572769"/>
                </a:lnTo>
                <a:lnTo>
                  <a:pt x="256234" y="553719"/>
                </a:lnTo>
                <a:lnTo>
                  <a:pt x="241507" y="534669"/>
                </a:lnTo>
                <a:lnTo>
                  <a:pt x="219455" y="534669"/>
                </a:lnTo>
                <a:lnTo>
                  <a:pt x="170447" y="532129"/>
                </a:lnTo>
                <a:lnTo>
                  <a:pt x="124628" y="524509"/>
                </a:lnTo>
                <a:lnTo>
                  <a:pt x="82871" y="511809"/>
                </a:lnTo>
                <a:lnTo>
                  <a:pt x="46050" y="496569"/>
                </a:lnTo>
                <a:lnTo>
                  <a:pt x="9986" y="472439"/>
                </a:lnTo>
                <a:lnTo>
                  <a:pt x="0" y="463549"/>
                </a:lnTo>
                <a:close/>
              </a:path>
              <a:path w="658495" h="614679" extrusionOk="0">
                <a:moveTo>
                  <a:pt x="438911" y="162559"/>
                </a:moveTo>
                <a:lnTo>
                  <a:pt x="394682" y="166369"/>
                </a:lnTo>
                <a:lnTo>
                  <a:pt x="353487" y="180339"/>
                </a:lnTo>
                <a:lnTo>
                  <a:pt x="316209" y="200659"/>
                </a:lnTo>
                <a:lnTo>
                  <a:pt x="283730" y="228599"/>
                </a:lnTo>
                <a:lnTo>
                  <a:pt x="256933" y="261619"/>
                </a:lnTo>
                <a:lnTo>
                  <a:pt x="236701" y="300989"/>
                </a:lnTo>
                <a:lnTo>
                  <a:pt x="223914" y="342899"/>
                </a:lnTo>
                <a:lnTo>
                  <a:pt x="219455" y="388619"/>
                </a:lnTo>
                <a:lnTo>
                  <a:pt x="223914" y="434339"/>
                </a:lnTo>
                <a:lnTo>
                  <a:pt x="236701" y="476249"/>
                </a:lnTo>
                <a:lnTo>
                  <a:pt x="256933" y="515619"/>
                </a:lnTo>
                <a:lnTo>
                  <a:pt x="283730" y="548639"/>
                </a:lnTo>
                <a:lnTo>
                  <a:pt x="316209" y="576579"/>
                </a:lnTo>
                <a:lnTo>
                  <a:pt x="353487" y="596899"/>
                </a:lnTo>
                <a:lnTo>
                  <a:pt x="394682" y="610869"/>
                </a:lnTo>
                <a:lnTo>
                  <a:pt x="438911" y="614679"/>
                </a:lnTo>
                <a:lnTo>
                  <a:pt x="483138" y="610869"/>
                </a:lnTo>
                <a:lnTo>
                  <a:pt x="524331" y="596899"/>
                </a:lnTo>
                <a:lnTo>
                  <a:pt x="561609" y="576579"/>
                </a:lnTo>
                <a:lnTo>
                  <a:pt x="594088" y="548639"/>
                </a:lnTo>
                <a:lnTo>
                  <a:pt x="612641" y="525779"/>
                </a:lnTo>
                <a:lnTo>
                  <a:pt x="446989" y="525779"/>
                </a:lnTo>
                <a:lnTo>
                  <a:pt x="406204" y="519429"/>
                </a:lnTo>
                <a:lnTo>
                  <a:pt x="370503" y="501649"/>
                </a:lnTo>
                <a:lnTo>
                  <a:pt x="341879" y="472439"/>
                </a:lnTo>
                <a:lnTo>
                  <a:pt x="323024" y="438149"/>
                </a:lnTo>
                <a:lnTo>
                  <a:pt x="289623" y="438149"/>
                </a:lnTo>
                <a:lnTo>
                  <a:pt x="281812" y="430529"/>
                </a:lnTo>
                <a:lnTo>
                  <a:pt x="281038" y="412749"/>
                </a:lnTo>
                <a:lnTo>
                  <a:pt x="288150" y="405129"/>
                </a:lnTo>
                <a:lnTo>
                  <a:pt x="314490" y="405129"/>
                </a:lnTo>
                <a:lnTo>
                  <a:pt x="313880" y="400049"/>
                </a:lnTo>
                <a:lnTo>
                  <a:pt x="313512" y="393699"/>
                </a:lnTo>
                <a:lnTo>
                  <a:pt x="313512" y="386079"/>
                </a:lnTo>
                <a:lnTo>
                  <a:pt x="313842" y="383539"/>
                </a:lnTo>
                <a:lnTo>
                  <a:pt x="313994" y="380999"/>
                </a:lnTo>
                <a:lnTo>
                  <a:pt x="289623" y="380999"/>
                </a:lnTo>
                <a:lnTo>
                  <a:pt x="281812" y="373379"/>
                </a:lnTo>
                <a:lnTo>
                  <a:pt x="281038" y="356869"/>
                </a:lnTo>
                <a:lnTo>
                  <a:pt x="288150" y="347979"/>
                </a:lnTo>
                <a:lnTo>
                  <a:pt x="319379" y="347979"/>
                </a:lnTo>
                <a:lnTo>
                  <a:pt x="337988" y="309879"/>
                </a:lnTo>
                <a:lnTo>
                  <a:pt x="367034" y="278129"/>
                </a:lnTo>
                <a:lnTo>
                  <a:pt x="404156" y="257809"/>
                </a:lnTo>
                <a:lnTo>
                  <a:pt x="446989" y="251459"/>
                </a:lnTo>
                <a:lnTo>
                  <a:pt x="612641" y="251459"/>
                </a:lnTo>
                <a:lnTo>
                  <a:pt x="594088" y="228599"/>
                </a:lnTo>
                <a:lnTo>
                  <a:pt x="561609" y="200659"/>
                </a:lnTo>
                <a:lnTo>
                  <a:pt x="524331" y="180339"/>
                </a:lnTo>
                <a:lnTo>
                  <a:pt x="483138" y="166369"/>
                </a:lnTo>
                <a:lnTo>
                  <a:pt x="438911" y="162559"/>
                </a:lnTo>
                <a:close/>
              </a:path>
              <a:path w="658495" h="614679" extrusionOk="0">
                <a:moveTo>
                  <a:pt x="240525" y="533399"/>
                </a:moveTo>
                <a:lnTo>
                  <a:pt x="233565" y="533399"/>
                </a:lnTo>
                <a:lnTo>
                  <a:pt x="226593" y="534669"/>
                </a:lnTo>
                <a:lnTo>
                  <a:pt x="241507" y="534669"/>
                </a:lnTo>
                <a:lnTo>
                  <a:pt x="240525" y="533399"/>
                </a:lnTo>
                <a:close/>
              </a:path>
              <a:path w="658495" h="614679" extrusionOk="0">
                <a:moveTo>
                  <a:pt x="648096" y="453389"/>
                </a:moveTo>
                <a:lnTo>
                  <a:pt x="533065" y="453389"/>
                </a:lnTo>
                <a:lnTo>
                  <a:pt x="539094" y="454659"/>
                </a:lnTo>
                <a:lnTo>
                  <a:pt x="544233" y="458469"/>
                </a:lnTo>
                <a:lnTo>
                  <a:pt x="547504" y="463549"/>
                </a:lnTo>
                <a:lnTo>
                  <a:pt x="548554" y="469899"/>
                </a:lnTo>
                <a:lnTo>
                  <a:pt x="547379" y="476249"/>
                </a:lnTo>
                <a:lnTo>
                  <a:pt x="502184" y="513079"/>
                </a:lnTo>
                <a:lnTo>
                  <a:pt x="446989" y="525779"/>
                </a:lnTo>
                <a:lnTo>
                  <a:pt x="612641" y="525779"/>
                </a:lnTo>
                <a:lnTo>
                  <a:pt x="620886" y="515619"/>
                </a:lnTo>
                <a:lnTo>
                  <a:pt x="641121" y="476249"/>
                </a:lnTo>
                <a:lnTo>
                  <a:pt x="648096" y="453389"/>
                </a:lnTo>
                <a:close/>
              </a:path>
              <a:path w="658495" h="614679" extrusionOk="0">
                <a:moveTo>
                  <a:pt x="241" y="367029"/>
                </a:moveTo>
                <a:lnTo>
                  <a:pt x="241" y="400049"/>
                </a:lnTo>
                <a:lnTo>
                  <a:pt x="5404" y="417829"/>
                </a:lnTo>
                <a:lnTo>
                  <a:pt x="35518" y="452119"/>
                </a:lnTo>
                <a:lnTo>
                  <a:pt x="101819" y="485139"/>
                </a:lnTo>
                <a:lnTo>
                  <a:pt x="143284" y="495299"/>
                </a:lnTo>
                <a:lnTo>
                  <a:pt x="183707" y="500379"/>
                </a:lnTo>
                <a:lnTo>
                  <a:pt x="222148" y="501649"/>
                </a:lnTo>
                <a:lnTo>
                  <a:pt x="215139" y="486409"/>
                </a:lnTo>
                <a:lnTo>
                  <a:pt x="209127" y="469899"/>
                </a:lnTo>
                <a:lnTo>
                  <a:pt x="204178" y="453389"/>
                </a:lnTo>
                <a:lnTo>
                  <a:pt x="200355" y="436879"/>
                </a:lnTo>
                <a:lnTo>
                  <a:pt x="156935" y="433069"/>
                </a:lnTo>
                <a:lnTo>
                  <a:pt x="116297" y="425449"/>
                </a:lnTo>
                <a:lnTo>
                  <a:pt x="79111" y="414019"/>
                </a:lnTo>
                <a:lnTo>
                  <a:pt x="33175" y="392429"/>
                </a:lnTo>
                <a:lnTo>
                  <a:pt x="21197" y="383539"/>
                </a:lnTo>
                <a:lnTo>
                  <a:pt x="10193" y="375919"/>
                </a:lnTo>
                <a:lnTo>
                  <a:pt x="241" y="367029"/>
                </a:lnTo>
                <a:close/>
              </a:path>
              <a:path w="658495" h="614679" extrusionOk="0">
                <a:moveTo>
                  <a:pt x="446989" y="283209"/>
                </a:moveTo>
                <a:lnTo>
                  <a:pt x="416444" y="288289"/>
                </a:lnTo>
                <a:lnTo>
                  <a:pt x="389624" y="300989"/>
                </a:lnTo>
                <a:lnTo>
                  <a:pt x="367913" y="322579"/>
                </a:lnTo>
                <a:lnTo>
                  <a:pt x="352691" y="347979"/>
                </a:lnTo>
                <a:lnTo>
                  <a:pt x="462864" y="347979"/>
                </a:lnTo>
                <a:lnTo>
                  <a:pt x="470509" y="355599"/>
                </a:lnTo>
                <a:lnTo>
                  <a:pt x="470509" y="373379"/>
                </a:lnTo>
                <a:lnTo>
                  <a:pt x="462864" y="380999"/>
                </a:lnTo>
                <a:lnTo>
                  <a:pt x="345097" y="380999"/>
                </a:lnTo>
                <a:lnTo>
                  <a:pt x="344906" y="383539"/>
                </a:lnTo>
                <a:lnTo>
                  <a:pt x="344855" y="393699"/>
                </a:lnTo>
                <a:lnTo>
                  <a:pt x="345300" y="400049"/>
                </a:lnTo>
                <a:lnTo>
                  <a:pt x="346087" y="405129"/>
                </a:lnTo>
                <a:lnTo>
                  <a:pt x="462864" y="405129"/>
                </a:lnTo>
                <a:lnTo>
                  <a:pt x="470509" y="412749"/>
                </a:lnTo>
                <a:lnTo>
                  <a:pt x="470509" y="429259"/>
                </a:lnTo>
                <a:lnTo>
                  <a:pt x="462864" y="436879"/>
                </a:lnTo>
                <a:lnTo>
                  <a:pt x="356374" y="436879"/>
                </a:lnTo>
                <a:lnTo>
                  <a:pt x="372136" y="459739"/>
                </a:lnTo>
                <a:lnTo>
                  <a:pt x="393223" y="478789"/>
                </a:lnTo>
                <a:lnTo>
                  <a:pt x="418539" y="490219"/>
                </a:lnTo>
                <a:lnTo>
                  <a:pt x="446989" y="494029"/>
                </a:lnTo>
                <a:lnTo>
                  <a:pt x="469998" y="491489"/>
                </a:lnTo>
                <a:lnTo>
                  <a:pt x="488962" y="485139"/>
                </a:lnTo>
                <a:lnTo>
                  <a:pt x="505678" y="473709"/>
                </a:lnTo>
                <a:lnTo>
                  <a:pt x="521944" y="458469"/>
                </a:lnTo>
                <a:lnTo>
                  <a:pt x="527047" y="454659"/>
                </a:lnTo>
                <a:lnTo>
                  <a:pt x="533065" y="453389"/>
                </a:lnTo>
                <a:lnTo>
                  <a:pt x="648096" y="453389"/>
                </a:lnTo>
                <a:lnTo>
                  <a:pt x="653909" y="434339"/>
                </a:lnTo>
                <a:lnTo>
                  <a:pt x="658367" y="388619"/>
                </a:lnTo>
                <a:lnTo>
                  <a:pt x="653909" y="342899"/>
                </a:lnTo>
                <a:lnTo>
                  <a:pt x="648096" y="323849"/>
                </a:lnTo>
                <a:lnTo>
                  <a:pt x="533065" y="323849"/>
                </a:lnTo>
                <a:lnTo>
                  <a:pt x="527047" y="322579"/>
                </a:lnTo>
                <a:lnTo>
                  <a:pt x="521944" y="318769"/>
                </a:lnTo>
                <a:lnTo>
                  <a:pt x="505678" y="303529"/>
                </a:lnTo>
                <a:lnTo>
                  <a:pt x="488962" y="292099"/>
                </a:lnTo>
                <a:lnTo>
                  <a:pt x="469998" y="285749"/>
                </a:lnTo>
                <a:lnTo>
                  <a:pt x="446989" y="283209"/>
                </a:lnTo>
                <a:close/>
              </a:path>
              <a:path w="658495" h="614679" extrusionOk="0">
                <a:moveTo>
                  <a:pt x="322325" y="436879"/>
                </a:moveTo>
                <a:lnTo>
                  <a:pt x="297827" y="436879"/>
                </a:lnTo>
                <a:lnTo>
                  <a:pt x="289623" y="438149"/>
                </a:lnTo>
                <a:lnTo>
                  <a:pt x="323024" y="438149"/>
                </a:lnTo>
                <a:lnTo>
                  <a:pt x="322325" y="436879"/>
                </a:lnTo>
                <a:close/>
              </a:path>
              <a:path w="658495" h="614679" extrusionOk="0">
                <a:moveTo>
                  <a:pt x="241" y="269239"/>
                </a:moveTo>
                <a:lnTo>
                  <a:pt x="241" y="302259"/>
                </a:lnTo>
                <a:lnTo>
                  <a:pt x="5404" y="320039"/>
                </a:lnTo>
                <a:lnTo>
                  <a:pt x="35518" y="355599"/>
                </a:lnTo>
                <a:lnTo>
                  <a:pt x="88671" y="383539"/>
                </a:lnTo>
                <a:lnTo>
                  <a:pt x="157450" y="400049"/>
                </a:lnTo>
                <a:lnTo>
                  <a:pt x="196430" y="403859"/>
                </a:lnTo>
                <a:lnTo>
                  <a:pt x="196126" y="398779"/>
                </a:lnTo>
                <a:lnTo>
                  <a:pt x="195948" y="393699"/>
                </a:lnTo>
                <a:lnTo>
                  <a:pt x="198584" y="351789"/>
                </a:lnTo>
                <a:lnTo>
                  <a:pt x="200596" y="339089"/>
                </a:lnTo>
                <a:lnTo>
                  <a:pt x="157103" y="335279"/>
                </a:lnTo>
                <a:lnTo>
                  <a:pt x="116398" y="327659"/>
                </a:lnTo>
                <a:lnTo>
                  <a:pt x="79156" y="316229"/>
                </a:lnTo>
                <a:lnTo>
                  <a:pt x="33175" y="294639"/>
                </a:lnTo>
                <a:lnTo>
                  <a:pt x="10193" y="278129"/>
                </a:lnTo>
                <a:lnTo>
                  <a:pt x="241" y="269239"/>
                </a:lnTo>
                <a:close/>
              </a:path>
              <a:path w="658495" h="614679" extrusionOk="0">
                <a:moveTo>
                  <a:pt x="612641" y="251459"/>
                </a:moveTo>
                <a:lnTo>
                  <a:pt x="446989" y="251459"/>
                </a:lnTo>
                <a:lnTo>
                  <a:pt x="476663" y="253999"/>
                </a:lnTo>
                <a:lnTo>
                  <a:pt x="502180" y="264159"/>
                </a:lnTo>
                <a:lnTo>
                  <a:pt x="524348" y="278129"/>
                </a:lnTo>
                <a:lnTo>
                  <a:pt x="543979" y="295909"/>
                </a:lnTo>
                <a:lnTo>
                  <a:pt x="547379" y="300989"/>
                </a:lnTo>
                <a:lnTo>
                  <a:pt x="548554" y="307339"/>
                </a:lnTo>
                <a:lnTo>
                  <a:pt x="547504" y="313689"/>
                </a:lnTo>
                <a:lnTo>
                  <a:pt x="544233" y="318769"/>
                </a:lnTo>
                <a:lnTo>
                  <a:pt x="539094" y="322579"/>
                </a:lnTo>
                <a:lnTo>
                  <a:pt x="533065" y="323849"/>
                </a:lnTo>
                <a:lnTo>
                  <a:pt x="648096" y="323849"/>
                </a:lnTo>
                <a:lnTo>
                  <a:pt x="641121" y="300989"/>
                </a:lnTo>
                <a:lnTo>
                  <a:pt x="620886" y="261619"/>
                </a:lnTo>
                <a:lnTo>
                  <a:pt x="612641" y="251459"/>
                </a:lnTo>
                <a:close/>
              </a:path>
              <a:path w="658495" h="614679" extrusionOk="0">
                <a:moveTo>
                  <a:pt x="241" y="172719"/>
                </a:moveTo>
                <a:lnTo>
                  <a:pt x="241" y="205739"/>
                </a:lnTo>
                <a:lnTo>
                  <a:pt x="5404" y="223519"/>
                </a:lnTo>
                <a:lnTo>
                  <a:pt x="35518" y="257809"/>
                </a:lnTo>
                <a:lnTo>
                  <a:pt x="91039" y="287019"/>
                </a:lnTo>
                <a:lnTo>
                  <a:pt x="166256" y="304799"/>
                </a:lnTo>
                <a:lnTo>
                  <a:pt x="208927" y="307339"/>
                </a:lnTo>
                <a:lnTo>
                  <a:pt x="215357" y="289559"/>
                </a:lnTo>
                <a:lnTo>
                  <a:pt x="222977" y="273049"/>
                </a:lnTo>
                <a:lnTo>
                  <a:pt x="231716" y="257809"/>
                </a:lnTo>
                <a:lnTo>
                  <a:pt x="241503" y="242569"/>
                </a:lnTo>
                <a:lnTo>
                  <a:pt x="219455" y="242569"/>
                </a:lnTo>
                <a:lnTo>
                  <a:pt x="170447" y="240029"/>
                </a:lnTo>
                <a:lnTo>
                  <a:pt x="124628" y="232409"/>
                </a:lnTo>
                <a:lnTo>
                  <a:pt x="82871" y="220979"/>
                </a:lnTo>
                <a:lnTo>
                  <a:pt x="46050" y="205739"/>
                </a:lnTo>
                <a:lnTo>
                  <a:pt x="10193" y="181609"/>
                </a:lnTo>
                <a:lnTo>
                  <a:pt x="241" y="172719"/>
                </a:lnTo>
                <a:close/>
              </a:path>
              <a:path w="658495" h="614679" extrusionOk="0">
                <a:moveTo>
                  <a:pt x="219455" y="0"/>
                </a:moveTo>
                <a:lnTo>
                  <a:pt x="162858" y="3809"/>
                </a:lnTo>
                <a:lnTo>
                  <a:pt x="111746" y="15239"/>
                </a:lnTo>
                <a:lnTo>
                  <a:pt x="68024" y="31749"/>
                </a:lnTo>
                <a:lnTo>
                  <a:pt x="33596" y="53339"/>
                </a:lnTo>
                <a:lnTo>
                  <a:pt x="241" y="107949"/>
                </a:lnTo>
                <a:lnTo>
                  <a:pt x="7865" y="130809"/>
                </a:lnTo>
                <a:lnTo>
                  <a:pt x="41916" y="165099"/>
                </a:lnTo>
                <a:lnTo>
                  <a:pt x="93038" y="190499"/>
                </a:lnTo>
                <a:lnTo>
                  <a:pt x="131189" y="201929"/>
                </a:lnTo>
                <a:lnTo>
                  <a:pt x="173671" y="208279"/>
                </a:lnTo>
                <a:lnTo>
                  <a:pt x="219455" y="210819"/>
                </a:lnTo>
                <a:lnTo>
                  <a:pt x="232654" y="210819"/>
                </a:lnTo>
                <a:lnTo>
                  <a:pt x="270890" y="207009"/>
                </a:lnTo>
                <a:lnTo>
                  <a:pt x="303942" y="180339"/>
                </a:lnTo>
                <a:lnTo>
                  <a:pt x="341366" y="158749"/>
                </a:lnTo>
                <a:lnTo>
                  <a:pt x="382433" y="144779"/>
                </a:lnTo>
                <a:lnTo>
                  <a:pt x="426415" y="138429"/>
                </a:lnTo>
                <a:lnTo>
                  <a:pt x="430689" y="130809"/>
                </a:lnTo>
                <a:lnTo>
                  <a:pt x="434376" y="123189"/>
                </a:lnTo>
                <a:lnTo>
                  <a:pt x="437146" y="115569"/>
                </a:lnTo>
                <a:lnTo>
                  <a:pt x="438670" y="107949"/>
                </a:lnTo>
                <a:lnTo>
                  <a:pt x="422413" y="69849"/>
                </a:lnTo>
                <a:lnTo>
                  <a:pt x="389708" y="40639"/>
                </a:lnTo>
                <a:lnTo>
                  <a:pt x="346808" y="20319"/>
                </a:lnTo>
                <a:lnTo>
                  <a:pt x="299965" y="8889"/>
                </a:lnTo>
                <a:lnTo>
                  <a:pt x="255430" y="1269"/>
                </a:lnTo>
                <a:lnTo>
                  <a:pt x="2194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3"/>
          <p:cNvSpPr/>
          <p:nvPr/>
        </p:nvSpPr>
        <p:spPr>
          <a:xfrm>
            <a:off x="741725" y="1304861"/>
            <a:ext cx="7112763" cy="256045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338" name="Google Shape;338;p23"/>
          <p:cNvSpPr txBox="1"/>
          <p:nvPr/>
        </p:nvSpPr>
        <p:spPr>
          <a:xfrm>
            <a:off x="6082767" y="1521211"/>
            <a:ext cx="1706756" cy="45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025" rIns="0" bIns="0" anchor="t" anchorCtr="0">
            <a:noAutofit/>
          </a:bodyPr>
          <a:lstStyle/>
          <a:p>
            <a:pPr marL="1113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rgbClr val="76676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Scientific</a:t>
            </a:r>
            <a:endParaRPr sz="14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11132" marR="0" lvl="0" indent="0" algn="l" rtl="0">
              <a:spcBef>
                <a:spcPts val="118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rgbClr val="76676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Advisory Committee</a:t>
            </a:r>
            <a:endParaRPr sz="14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339" name="Google Shape;339;p23"/>
          <p:cNvSpPr txBox="1"/>
          <p:nvPr/>
        </p:nvSpPr>
        <p:spPr>
          <a:xfrm>
            <a:off x="2005931" y="1859072"/>
            <a:ext cx="2584734" cy="87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000" rIns="0" bIns="0" anchor="t" anchorCtr="0">
            <a:noAutofit/>
          </a:bodyPr>
          <a:lstStyle/>
          <a:p>
            <a:pPr marL="11132" marR="935607" lvl="0" indent="0" algn="l" rtl="0">
              <a:lnSpc>
                <a:spcPct val="1018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rgbClr val="76676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Board of Trustees  </a:t>
            </a:r>
          </a:p>
          <a:p>
            <a:pPr marL="11132" marR="935607" lvl="0" indent="0" algn="l" rtl="0">
              <a:lnSpc>
                <a:spcPct val="1018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rgbClr val="76676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- Chair and Co-Chair</a:t>
            </a:r>
            <a:endParaRPr sz="14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11132" marR="4453" lvl="0" indent="0" algn="l" rtl="0">
              <a:lnSpc>
                <a:spcPct val="1018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rgbClr val="76676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- PS Representatives  </a:t>
            </a:r>
            <a:endParaRPr sz="1400" dirty="0">
              <a:solidFill>
                <a:srgbClr val="76676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11132" marR="4453" lvl="0" indent="0" algn="l" rtl="0">
              <a:lnSpc>
                <a:spcPct val="1018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rgbClr val="76676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- EC, UfM as Observers</a:t>
            </a:r>
            <a:endParaRPr sz="14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340" name="Google Shape;340;p23"/>
          <p:cNvSpPr txBox="1"/>
          <p:nvPr/>
        </p:nvSpPr>
        <p:spPr>
          <a:xfrm>
            <a:off x="0" y="3166939"/>
            <a:ext cx="9142913" cy="111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025" rIns="0" bIns="0" anchor="t" anchorCtr="0">
            <a:noAutofit/>
          </a:bodyPr>
          <a:lstStyle/>
          <a:p>
            <a:pPr marL="34285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b="1" dirty="0">
                <a:solidFill>
                  <a:srgbClr val="76676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		</a:t>
            </a:r>
            <a:r>
              <a:rPr lang="it-IT" sz="1400" b="1" dirty="0">
                <a:solidFill>
                  <a:srgbClr val="76676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Steering Committee</a:t>
            </a:r>
            <a:endParaRPr sz="14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21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PRIMA </a:t>
            </a:r>
            <a:r>
              <a:rPr lang="it-IT" sz="2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operates as an independent legal private entity</a:t>
            </a:r>
            <a:endParaRPr sz="2100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341" name="Google Shape;341;p23"/>
          <p:cNvSpPr txBox="1"/>
          <p:nvPr/>
        </p:nvSpPr>
        <p:spPr>
          <a:xfrm>
            <a:off x="5944621" y="2568467"/>
            <a:ext cx="2204420" cy="46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000" rIns="0" bIns="0" anchor="t" anchorCtr="0">
            <a:noAutofit/>
          </a:bodyPr>
          <a:lstStyle/>
          <a:p>
            <a:pPr marL="11132" marR="4453" lvl="0" indent="0" algn="l" rtl="0">
              <a:lnSpc>
                <a:spcPct val="1018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rgbClr val="76676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PRIMA Secretariat  </a:t>
            </a:r>
            <a:r>
              <a:rPr lang="it-IT" sz="1400" dirty="0">
                <a:solidFill>
                  <a:srgbClr val="76676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Barcelona</a:t>
            </a:r>
            <a:endParaRPr sz="14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342" name="Google Shape;342;p23"/>
          <p:cNvSpPr txBox="1"/>
          <p:nvPr/>
        </p:nvSpPr>
        <p:spPr>
          <a:xfrm>
            <a:off x="4590664" y="970112"/>
            <a:ext cx="588005" cy="22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575" rIns="0" bIns="0" anchor="t" anchorCtr="0">
            <a:noAutofit/>
          </a:bodyPr>
          <a:lstStyle/>
          <a:p>
            <a:pPr marL="11132" marR="0" lvl="0" indent="0" algn="l" rtl="0">
              <a:lnSpc>
                <a:spcPct val="1147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rgbClr val="76676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advice</a:t>
            </a:r>
            <a:endParaRPr sz="15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343" name="Google Shape;343;p23"/>
          <p:cNvSpPr/>
          <p:nvPr/>
        </p:nvSpPr>
        <p:spPr>
          <a:xfrm>
            <a:off x="8077681" y="5691909"/>
            <a:ext cx="305705" cy="217084"/>
          </a:xfrm>
          <a:custGeom>
            <a:avLst/>
            <a:gdLst/>
            <a:ahLst/>
            <a:cxnLst/>
            <a:rect l="l" t="t" r="r" b="b"/>
            <a:pathLst>
              <a:path w="357504" h="239395" extrusionOk="0">
                <a:moveTo>
                  <a:pt x="357174" y="0"/>
                </a:moveTo>
                <a:lnTo>
                  <a:pt x="0" y="0"/>
                </a:lnTo>
                <a:lnTo>
                  <a:pt x="0" y="238937"/>
                </a:lnTo>
                <a:lnTo>
                  <a:pt x="357174" y="238937"/>
                </a:lnTo>
                <a:lnTo>
                  <a:pt x="3571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3"/>
          <p:cNvSpPr/>
          <p:nvPr/>
        </p:nvSpPr>
        <p:spPr>
          <a:xfrm>
            <a:off x="8216763" y="5711765"/>
            <a:ext cx="27692" cy="29366"/>
          </a:xfrm>
          <a:custGeom>
            <a:avLst/>
            <a:gdLst/>
            <a:ahLst/>
            <a:cxnLst/>
            <a:rect l="l" t="t" r="r" b="b"/>
            <a:pathLst>
              <a:path w="32384" h="32385" extrusionOk="0">
                <a:moveTo>
                  <a:pt x="32245" y="12077"/>
                </a:moveTo>
                <a:lnTo>
                  <a:pt x="0" y="12077"/>
                </a:lnTo>
                <a:lnTo>
                  <a:pt x="10096" y="19875"/>
                </a:lnTo>
                <a:lnTo>
                  <a:pt x="6159" y="32258"/>
                </a:lnTo>
                <a:lnTo>
                  <a:pt x="16141" y="24638"/>
                </a:lnTo>
                <a:lnTo>
                  <a:pt x="23719" y="24638"/>
                </a:lnTo>
                <a:lnTo>
                  <a:pt x="22224" y="19875"/>
                </a:lnTo>
                <a:lnTo>
                  <a:pt x="32245" y="12077"/>
                </a:lnTo>
                <a:close/>
              </a:path>
              <a:path w="32384" h="32385" extrusionOk="0">
                <a:moveTo>
                  <a:pt x="23719" y="24638"/>
                </a:moveTo>
                <a:lnTo>
                  <a:pt x="16141" y="24638"/>
                </a:lnTo>
                <a:lnTo>
                  <a:pt x="26111" y="32258"/>
                </a:lnTo>
                <a:lnTo>
                  <a:pt x="23719" y="24638"/>
                </a:lnTo>
                <a:close/>
              </a:path>
              <a:path w="32384" h="32385" extrusionOk="0">
                <a:moveTo>
                  <a:pt x="16141" y="0"/>
                </a:moveTo>
                <a:lnTo>
                  <a:pt x="12382" y="12077"/>
                </a:lnTo>
                <a:lnTo>
                  <a:pt x="19811" y="12077"/>
                </a:lnTo>
                <a:lnTo>
                  <a:pt x="16141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3"/>
          <p:cNvSpPr/>
          <p:nvPr/>
        </p:nvSpPr>
        <p:spPr>
          <a:xfrm>
            <a:off x="8217138" y="5856672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57" y="11620"/>
                </a:moveTo>
                <a:lnTo>
                  <a:pt x="0" y="11620"/>
                </a:lnTo>
                <a:lnTo>
                  <a:pt x="10109" y="19151"/>
                </a:lnTo>
                <a:lnTo>
                  <a:pt x="6172" y="31038"/>
                </a:lnTo>
                <a:lnTo>
                  <a:pt x="16154" y="23710"/>
                </a:lnTo>
                <a:lnTo>
                  <a:pt x="23733" y="23710"/>
                </a:lnTo>
                <a:lnTo>
                  <a:pt x="22237" y="19151"/>
                </a:lnTo>
                <a:lnTo>
                  <a:pt x="32257" y="11620"/>
                </a:lnTo>
                <a:close/>
              </a:path>
              <a:path w="32384" h="31114" extrusionOk="0">
                <a:moveTo>
                  <a:pt x="23733" y="23710"/>
                </a:moveTo>
                <a:lnTo>
                  <a:pt x="16154" y="23710"/>
                </a:lnTo>
                <a:lnTo>
                  <a:pt x="26136" y="31038"/>
                </a:lnTo>
                <a:lnTo>
                  <a:pt x="23733" y="23710"/>
                </a:lnTo>
                <a:close/>
              </a:path>
              <a:path w="32384" h="31114" extrusionOk="0">
                <a:moveTo>
                  <a:pt x="16154" y="0"/>
                </a:moveTo>
                <a:lnTo>
                  <a:pt x="12407" y="11620"/>
                </a:lnTo>
                <a:lnTo>
                  <a:pt x="19811" y="11620"/>
                </a:lnTo>
                <a:lnTo>
                  <a:pt x="16154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3"/>
          <p:cNvSpPr/>
          <p:nvPr/>
        </p:nvSpPr>
        <p:spPr>
          <a:xfrm>
            <a:off x="8250841" y="5847104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57" y="11620"/>
                </a:moveTo>
                <a:lnTo>
                  <a:pt x="0" y="11620"/>
                </a:lnTo>
                <a:lnTo>
                  <a:pt x="10109" y="19126"/>
                </a:lnTo>
                <a:lnTo>
                  <a:pt x="6184" y="31038"/>
                </a:lnTo>
                <a:lnTo>
                  <a:pt x="16154" y="23685"/>
                </a:lnTo>
                <a:lnTo>
                  <a:pt x="23729" y="23685"/>
                </a:lnTo>
                <a:lnTo>
                  <a:pt x="22237" y="19126"/>
                </a:lnTo>
                <a:lnTo>
                  <a:pt x="32257" y="11620"/>
                </a:lnTo>
                <a:close/>
              </a:path>
              <a:path w="32384" h="31114" extrusionOk="0">
                <a:moveTo>
                  <a:pt x="23729" y="23685"/>
                </a:moveTo>
                <a:lnTo>
                  <a:pt x="16154" y="23685"/>
                </a:lnTo>
                <a:lnTo>
                  <a:pt x="26136" y="31038"/>
                </a:lnTo>
                <a:lnTo>
                  <a:pt x="23729" y="23685"/>
                </a:lnTo>
                <a:close/>
              </a:path>
              <a:path w="32384" h="31114" extrusionOk="0">
                <a:moveTo>
                  <a:pt x="16154" y="0"/>
                </a:moveTo>
                <a:lnTo>
                  <a:pt x="12407" y="11620"/>
                </a:lnTo>
                <a:lnTo>
                  <a:pt x="19811" y="11620"/>
                </a:lnTo>
                <a:lnTo>
                  <a:pt x="16154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3"/>
          <p:cNvSpPr/>
          <p:nvPr/>
        </p:nvSpPr>
        <p:spPr>
          <a:xfrm>
            <a:off x="8250841" y="5721819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57" y="11620"/>
                </a:moveTo>
                <a:lnTo>
                  <a:pt x="0" y="11620"/>
                </a:lnTo>
                <a:lnTo>
                  <a:pt x="10109" y="19126"/>
                </a:lnTo>
                <a:lnTo>
                  <a:pt x="6184" y="31038"/>
                </a:lnTo>
                <a:lnTo>
                  <a:pt x="16154" y="23698"/>
                </a:lnTo>
                <a:lnTo>
                  <a:pt x="23734" y="23698"/>
                </a:lnTo>
                <a:lnTo>
                  <a:pt x="22237" y="19126"/>
                </a:lnTo>
                <a:lnTo>
                  <a:pt x="32257" y="11620"/>
                </a:lnTo>
                <a:close/>
              </a:path>
              <a:path w="32384" h="31114" extrusionOk="0">
                <a:moveTo>
                  <a:pt x="23734" y="23698"/>
                </a:moveTo>
                <a:lnTo>
                  <a:pt x="16154" y="23698"/>
                </a:lnTo>
                <a:lnTo>
                  <a:pt x="26136" y="31038"/>
                </a:lnTo>
                <a:lnTo>
                  <a:pt x="23734" y="23698"/>
                </a:lnTo>
                <a:close/>
              </a:path>
              <a:path w="32384" h="31114" extrusionOk="0">
                <a:moveTo>
                  <a:pt x="16154" y="0"/>
                </a:moveTo>
                <a:lnTo>
                  <a:pt x="12407" y="11620"/>
                </a:lnTo>
                <a:lnTo>
                  <a:pt x="19811" y="11620"/>
                </a:lnTo>
                <a:lnTo>
                  <a:pt x="16154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3"/>
          <p:cNvSpPr/>
          <p:nvPr/>
        </p:nvSpPr>
        <p:spPr>
          <a:xfrm>
            <a:off x="8275855" y="5748354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45" y="11620"/>
                </a:moveTo>
                <a:lnTo>
                  <a:pt x="0" y="11620"/>
                </a:lnTo>
                <a:lnTo>
                  <a:pt x="10121" y="19113"/>
                </a:lnTo>
                <a:lnTo>
                  <a:pt x="6184" y="31038"/>
                </a:lnTo>
                <a:lnTo>
                  <a:pt x="16154" y="23698"/>
                </a:lnTo>
                <a:lnTo>
                  <a:pt x="23731" y="23698"/>
                </a:lnTo>
                <a:lnTo>
                  <a:pt x="22237" y="19113"/>
                </a:lnTo>
                <a:lnTo>
                  <a:pt x="32245" y="11620"/>
                </a:lnTo>
                <a:close/>
              </a:path>
              <a:path w="32384" h="31114" extrusionOk="0">
                <a:moveTo>
                  <a:pt x="23731" y="23698"/>
                </a:moveTo>
                <a:lnTo>
                  <a:pt x="16154" y="23698"/>
                </a:lnTo>
                <a:lnTo>
                  <a:pt x="26123" y="31038"/>
                </a:lnTo>
                <a:lnTo>
                  <a:pt x="23731" y="23698"/>
                </a:lnTo>
                <a:close/>
              </a:path>
              <a:path w="32384" h="31114" extrusionOk="0">
                <a:moveTo>
                  <a:pt x="16154" y="0"/>
                </a:moveTo>
                <a:lnTo>
                  <a:pt x="12395" y="11620"/>
                </a:lnTo>
                <a:lnTo>
                  <a:pt x="19824" y="11620"/>
                </a:lnTo>
                <a:lnTo>
                  <a:pt x="16154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3"/>
          <p:cNvSpPr/>
          <p:nvPr/>
        </p:nvSpPr>
        <p:spPr>
          <a:xfrm>
            <a:off x="8275855" y="5820930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45" y="11620"/>
                </a:moveTo>
                <a:lnTo>
                  <a:pt x="0" y="11620"/>
                </a:lnTo>
                <a:lnTo>
                  <a:pt x="10121" y="19151"/>
                </a:lnTo>
                <a:lnTo>
                  <a:pt x="6184" y="31064"/>
                </a:lnTo>
                <a:lnTo>
                  <a:pt x="16154" y="23710"/>
                </a:lnTo>
                <a:lnTo>
                  <a:pt x="23725" y="23710"/>
                </a:lnTo>
                <a:lnTo>
                  <a:pt x="22237" y="19151"/>
                </a:lnTo>
                <a:lnTo>
                  <a:pt x="32245" y="11620"/>
                </a:lnTo>
                <a:close/>
              </a:path>
              <a:path w="32384" h="31114" extrusionOk="0">
                <a:moveTo>
                  <a:pt x="23725" y="23710"/>
                </a:moveTo>
                <a:lnTo>
                  <a:pt x="16154" y="23710"/>
                </a:lnTo>
                <a:lnTo>
                  <a:pt x="26123" y="31064"/>
                </a:lnTo>
                <a:lnTo>
                  <a:pt x="23725" y="23710"/>
                </a:lnTo>
                <a:close/>
              </a:path>
              <a:path w="32384" h="31114" extrusionOk="0">
                <a:moveTo>
                  <a:pt x="16154" y="0"/>
                </a:moveTo>
                <a:lnTo>
                  <a:pt x="12395" y="11620"/>
                </a:lnTo>
                <a:lnTo>
                  <a:pt x="19824" y="11620"/>
                </a:lnTo>
                <a:lnTo>
                  <a:pt x="16154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3"/>
          <p:cNvSpPr/>
          <p:nvPr/>
        </p:nvSpPr>
        <p:spPr>
          <a:xfrm>
            <a:off x="8285241" y="5784100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57" y="11607"/>
                </a:moveTo>
                <a:lnTo>
                  <a:pt x="0" y="11607"/>
                </a:lnTo>
                <a:lnTo>
                  <a:pt x="10109" y="19113"/>
                </a:lnTo>
                <a:lnTo>
                  <a:pt x="6172" y="31038"/>
                </a:lnTo>
                <a:lnTo>
                  <a:pt x="16154" y="23685"/>
                </a:lnTo>
                <a:lnTo>
                  <a:pt x="23732" y="23685"/>
                </a:lnTo>
                <a:lnTo>
                  <a:pt x="22237" y="19113"/>
                </a:lnTo>
                <a:lnTo>
                  <a:pt x="32257" y="11607"/>
                </a:lnTo>
                <a:close/>
              </a:path>
              <a:path w="32384" h="31114" extrusionOk="0">
                <a:moveTo>
                  <a:pt x="23732" y="23685"/>
                </a:moveTo>
                <a:lnTo>
                  <a:pt x="16154" y="23685"/>
                </a:lnTo>
                <a:lnTo>
                  <a:pt x="26136" y="31038"/>
                </a:lnTo>
                <a:lnTo>
                  <a:pt x="23732" y="23685"/>
                </a:lnTo>
                <a:close/>
              </a:path>
              <a:path w="32384" h="31114" extrusionOk="0">
                <a:moveTo>
                  <a:pt x="16154" y="0"/>
                </a:moveTo>
                <a:lnTo>
                  <a:pt x="12382" y="11607"/>
                </a:lnTo>
                <a:lnTo>
                  <a:pt x="19811" y="11607"/>
                </a:lnTo>
                <a:lnTo>
                  <a:pt x="16154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3"/>
          <p:cNvSpPr/>
          <p:nvPr/>
        </p:nvSpPr>
        <p:spPr>
          <a:xfrm>
            <a:off x="8182401" y="5721908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32" y="11620"/>
                </a:moveTo>
                <a:lnTo>
                  <a:pt x="0" y="11620"/>
                </a:lnTo>
                <a:lnTo>
                  <a:pt x="10096" y="19138"/>
                </a:lnTo>
                <a:lnTo>
                  <a:pt x="6159" y="31051"/>
                </a:lnTo>
                <a:lnTo>
                  <a:pt x="16141" y="23698"/>
                </a:lnTo>
                <a:lnTo>
                  <a:pt x="23712" y="23698"/>
                </a:lnTo>
                <a:lnTo>
                  <a:pt x="22224" y="19138"/>
                </a:lnTo>
                <a:lnTo>
                  <a:pt x="32232" y="11620"/>
                </a:lnTo>
                <a:close/>
              </a:path>
              <a:path w="32384" h="31114" extrusionOk="0">
                <a:moveTo>
                  <a:pt x="23712" y="23698"/>
                </a:moveTo>
                <a:lnTo>
                  <a:pt x="16141" y="23698"/>
                </a:lnTo>
                <a:lnTo>
                  <a:pt x="26111" y="31051"/>
                </a:lnTo>
                <a:lnTo>
                  <a:pt x="23712" y="23698"/>
                </a:lnTo>
                <a:close/>
              </a:path>
              <a:path w="32384" h="31114" extrusionOk="0">
                <a:moveTo>
                  <a:pt x="16141" y="0"/>
                </a:moveTo>
                <a:lnTo>
                  <a:pt x="12382" y="11620"/>
                </a:lnTo>
                <a:lnTo>
                  <a:pt x="19811" y="11620"/>
                </a:lnTo>
                <a:lnTo>
                  <a:pt x="16141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3"/>
          <p:cNvSpPr/>
          <p:nvPr/>
        </p:nvSpPr>
        <p:spPr>
          <a:xfrm>
            <a:off x="8158073" y="5748442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57" y="11620"/>
                </a:moveTo>
                <a:lnTo>
                  <a:pt x="0" y="11620"/>
                </a:lnTo>
                <a:lnTo>
                  <a:pt x="10096" y="19126"/>
                </a:lnTo>
                <a:lnTo>
                  <a:pt x="6184" y="31038"/>
                </a:lnTo>
                <a:lnTo>
                  <a:pt x="16154" y="23698"/>
                </a:lnTo>
                <a:lnTo>
                  <a:pt x="23724" y="23698"/>
                </a:lnTo>
                <a:lnTo>
                  <a:pt x="22237" y="19126"/>
                </a:lnTo>
                <a:lnTo>
                  <a:pt x="32257" y="11620"/>
                </a:lnTo>
                <a:close/>
              </a:path>
              <a:path w="32384" h="31114" extrusionOk="0">
                <a:moveTo>
                  <a:pt x="23724" y="23698"/>
                </a:moveTo>
                <a:lnTo>
                  <a:pt x="16154" y="23698"/>
                </a:lnTo>
                <a:lnTo>
                  <a:pt x="26111" y="31038"/>
                </a:lnTo>
                <a:lnTo>
                  <a:pt x="23724" y="23698"/>
                </a:lnTo>
                <a:close/>
              </a:path>
              <a:path w="32384" h="31114" extrusionOk="0">
                <a:moveTo>
                  <a:pt x="16154" y="0"/>
                </a:moveTo>
                <a:lnTo>
                  <a:pt x="12407" y="11620"/>
                </a:lnTo>
                <a:lnTo>
                  <a:pt x="19811" y="11620"/>
                </a:lnTo>
                <a:lnTo>
                  <a:pt x="16154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3"/>
          <p:cNvSpPr/>
          <p:nvPr/>
        </p:nvSpPr>
        <p:spPr>
          <a:xfrm>
            <a:off x="8149041" y="5784189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45" y="11607"/>
                </a:moveTo>
                <a:lnTo>
                  <a:pt x="0" y="11607"/>
                </a:lnTo>
                <a:lnTo>
                  <a:pt x="10096" y="19126"/>
                </a:lnTo>
                <a:lnTo>
                  <a:pt x="6172" y="31038"/>
                </a:lnTo>
                <a:lnTo>
                  <a:pt x="16141" y="23710"/>
                </a:lnTo>
                <a:lnTo>
                  <a:pt x="23733" y="23710"/>
                </a:lnTo>
                <a:lnTo>
                  <a:pt x="22237" y="19126"/>
                </a:lnTo>
                <a:lnTo>
                  <a:pt x="32245" y="11607"/>
                </a:lnTo>
                <a:close/>
              </a:path>
              <a:path w="32384" h="31114" extrusionOk="0">
                <a:moveTo>
                  <a:pt x="23733" y="23710"/>
                </a:moveTo>
                <a:lnTo>
                  <a:pt x="16141" y="23710"/>
                </a:lnTo>
                <a:lnTo>
                  <a:pt x="26123" y="31038"/>
                </a:lnTo>
                <a:lnTo>
                  <a:pt x="23733" y="23710"/>
                </a:lnTo>
                <a:close/>
              </a:path>
              <a:path w="32384" h="31114" extrusionOk="0">
                <a:moveTo>
                  <a:pt x="16141" y="0"/>
                </a:moveTo>
                <a:lnTo>
                  <a:pt x="12395" y="11607"/>
                </a:lnTo>
                <a:lnTo>
                  <a:pt x="19811" y="11607"/>
                </a:lnTo>
                <a:lnTo>
                  <a:pt x="16141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3"/>
          <p:cNvSpPr/>
          <p:nvPr/>
        </p:nvSpPr>
        <p:spPr>
          <a:xfrm>
            <a:off x="8158073" y="5821042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57" y="11595"/>
                </a:moveTo>
                <a:lnTo>
                  <a:pt x="0" y="11595"/>
                </a:lnTo>
                <a:lnTo>
                  <a:pt x="10096" y="19126"/>
                </a:lnTo>
                <a:lnTo>
                  <a:pt x="6184" y="31038"/>
                </a:lnTo>
                <a:lnTo>
                  <a:pt x="16154" y="23685"/>
                </a:lnTo>
                <a:lnTo>
                  <a:pt x="23720" y="23685"/>
                </a:lnTo>
                <a:lnTo>
                  <a:pt x="22237" y="19126"/>
                </a:lnTo>
                <a:lnTo>
                  <a:pt x="32257" y="11595"/>
                </a:lnTo>
                <a:close/>
              </a:path>
              <a:path w="32384" h="31114" extrusionOk="0">
                <a:moveTo>
                  <a:pt x="23720" y="23685"/>
                </a:moveTo>
                <a:lnTo>
                  <a:pt x="16154" y="23685"/>
                </a:lnTo>
                <a:lnTo>
                  <a:pt x="26111" y="31038"/>
                </a:lnTo>
                <a:lnTo>
                  <a:pt x="23720" y="23685"/>
                </a:lnTo>
                <a:close/>
              </a:path>
              <a:path w="32384" h="31114" extrusionOk="0">
                <a:moveTo>
                  <a:pt x="16154" y="0"/>
                </a:moveTo>
                <a:lnTo>
                  <a:pt x="12407" y="11595"/>
                </a:lnTo>
                <a:lnTo>
                  <a:pt x="19811" y="11595"/>
                </a:lnTo>
                <a:lnTo>
                  <a:pt x="16154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3"/>
          <p:cNvSpPr/>
          <p:nvPr/>
        </p:nvSpPr>
        <p:spPr>
          <a:xfrm>
            <a:off x="8182756" y="5847193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32" y="11620"/>
                </a:moveTo>
                <a:lnTo>
                  <a:pt x="0" y="11620"/>
                </a:lnTo>
                <a:lnTo>
                  <a:pt x="10096" y="19126"/>
                </a:lnTo>
                <a:lnTo>
                  <a:pt x="6159" y="31038"/>
                </a:lnTo>
                <a:lnTo>
                  <a:pt x="16128" y="23698"/>
                </a:lnTo>
                <a:lnTo>
                  <a:pt x="23711" y="23698"/>
                </a:lnTo>
                <a:lnTo>
                  <a:pt x="22224" y="19126"/>
                </a:lnTo>
                <a:lnTo>
                  <a:pt x="32232" y="11620"/>
                </a:lnTo>
                <a:close/>
              </a:path>
              <a:path w="32384" h="31114" extrusionOk="0">
                <a:moveTo>
                  <a:pt x="23711" y="23698"/>
                </a:moveTo>
                <a:lnTo>
                  <a:pt x="16128" y="23698"/>
                </a:lnTo>
                <a:lnTo>
                  <a:pt x="26098" y="31038"/>
                </a:lnTo>
                <a:lnTo>
                  <a:pt x="23711" y="23698"/>
                </a:lnTo>
                <a:close/>
              </a:path>
              <a:path w="32384" h="31114" extrusionOk="0">
                <a:moveTo>
                  <a:pt x="16128" y="0"/>
                </a:moveTo>
                <a:lnTo>
                  <a:pt x="12382" y="11620"/>
                </a:lnTo>
                <a:lnTo>
                  <a:pt x="19811" y="11620"/>
                </a:lnTo>
                <a:lnTo>
                  <a:pt x="16128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3"/>
          <p:cNvSpPr txBox="1"/>
          <p:nvPr/>
        </p:nvSpPr>
        <p:spPr>
          <a:xfrm>
            <a:off x="406138" y="5228876"/>
            <a:ext cx="3181938" cy="44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25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19 June 2017</a:t>
            </a:r>
            <a:endParaRPr sz="14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Foundation under Spanish law</a:t>
            </a:r>
            <a:endParaRPr sz="14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357" name="Google Shape;357;p23"/>
          <p:cNvSpPr/>
          <p:nvPr/>
        </p:nvSpPr>
        <p:spPr>
          <a:xfrm>
            <a:off x="4155184" y="4521354"/>
            <a:ext cx="435480" cy="557968"/>
          </a:xfrm>
          <a:custGeom>
            <a:avLst/>
            <a:gdLst/>
            <a:ahLst/>
            <a:cxnLst/>
            <a:rect l="l" t="t" r="r" b="b"/>
            <a:pathLst>
              <a:path w="509270" h="615314" extrusionOk="0">
                <a:moveTo>
                  <a:pt x="508812" y="301472"/>
                </a:moveTo>
                <a:lnTo>
                  <a:pt x="356577" y="301472"/>
                </a:lnTo>
                <a:lnTo>
                  <a:pt x="400647" y="302124"/>
                </a:lnTo>
                <a:lnTo>
                  <a:pt x="431195" y="306684"/>
                </a:lnTo>
                <a:lnTo>
                  <a:pt x="462492" y="319062"/>
                </a:lnTo>
                <a:lnTo>
                  <a:pt x="508812" y="343166"/>
                </a:lnTo>
                <a:lnTo>
                  <a:pt x="508812" y="301472"/>
                </a:lnTo>
                <a:close/>
              </a:path>
              <a:path w="509270" h="615314" extrusionOk="0">
                <a:moveTo>
                  <a:pt x="69443" y="0"/>
                </a:moveTo>
                <a:lnTo>
                  <a:pt x="69443" y="301472"/>
                </a:lnTo>
                <a:lnTo>
                  <a:pt x="86315" y="307024"/>
                </a:lnTo>
                <a:lnTo>
                  <a:pt x="126787" y="319239"/>
                </a:lnTo>
                <a:lnTo>
                  <a:pt x="175646" y="331454"/>
                </a:lnTo>
                <a:lnTo>
                  <a:pt x="217678" y="337007"/>
                </a:lnTo>
                <a:lnTo>
                  <a:pt x="253372" y="331454"/>
                </a:lnTo>
                <a:lnTo>
                  <a:pt x="290880" y="319239"/>
                </a:lnTo>
                <a:lnTo>
                  <a:pt x="326513" y="307024"/>
                </a:lnTo>
                <a:lnTo>
                  <a:pt x="356577" y="301472"/>
                </a:lnTo>
                <a:lnTo>
                  <a:pt x="508812" y="301472"/>
                </a:lnTo>
                <a:lnTo>
                  <a:pt x="508812" y="41694"/>
                </a:lnTo>
                <a:lnTo>
                  <a:pt x="496616" y="35547"/>
                </a:lnTo>
                <a:lnTo>
                  <a:pt x="217678" y="35547"/>
                </a:lnTo>
                <a:lnTo>
                  <a:pt x="190201" y="34991"/>
                </a:lnTo>
                <a:lnTo>
                  <a:pt x="165601" y="31103"/>
                </a:lnTo>
                <a:lnTo>
                  <a:pt x="129981" y="20550"/>
                </a:lnTo>
                <a:lnTo>
                  <a:pt x="69443" y="0"/>
                </a:lnTo>
                <a:close/>
              </a:path>
              <a:path w="509270" h="615314" extrusionOk="0">
                <a:moveTo>
                  <a:pt x="360578" y="0"/>
                </a:moveTo>
                <a:lnTo>
                  <a:pt x="329609" y="5554"/>
                </a:lnTo>
                <a:lnTo>
                  <a:pt x="292633" y="17773"/>
                </a:lnTo>
                <a:lnTo>
                  <a:pt x="253904" y="29993"/>
                </a:lnTo>
                <a:lnTo>
                  <a:pt x="217678" y="35547"/>
                </a:lnTo>
                <a:lnTo>
                  <a:pt x="496616" y="35547"/>
                </a:lnTo>
                <a:lnTo>
                  <a:pt x="495886" y="35179"/>
                </a:lnTo>
                <a:lnTo>
                  <a:pt x="461989" y="20847"/>
                </a:lnTo>
                <a:lnTo>
                  <a:pt x="414445" y="6514"/>
                </a:lnTo>
                <a:lnTo>
                  <a:pt x="360578" y="0"/>
                </a:lnTo>
                <a:close/>
              </a:path>
              <a:path w="509270" h="615314" extrusionOk="0">
                <a:moveTo>
                  <a:pt x="48742" y="0"/>
                </a:moveTo>
                <a:lnTo>
                  <a:pt x="0" y="0"/>
                </a:lnTo>
                <a:lnTo>
                  <a:pt x="0" y="615238"/>
                </a:lnTo>
                <a:lnTo>
                  <a:pt x="48742" y="615238"/>
                </a:lnTo>
                <a:lnTo>
                  <a:pt x="487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3"/>
          <p:cNvSpPr/>
          <p:nvPr/>
        </p:nvSpPr>
        <p:spPr>
          <a:xfrm>
            <a:off x="4393004" y="4715629"/>
            <a:ext cx="127603" cy="47216"/>
          </a:xfrm>
          <a:custGeom>
            <a:avLst/>
            <a:gdLst/>
            <a:ahLst/>
            <a:cxnLst/>
            <a:rect l="l" t="t" r="r" b="b"/>
            <a:pathLst>
              <a:path w="149225" h="52070" extrusionOk="0">
                <a:moveTo>
                  <a:pt x="0" y="0"/>
                </a:moveTo>
                <a:lnTo>
                  <a:pt x="0" y="23126"/>
                </a:lnTo>
                <a:lnTo>
                  <a:pt x="48586" y="39624"/>
                </a:lnTo>
                <a:lnTo>
                  <a:pt x="77174" y="48096"/>
                </a:lnTo>
                <a:lnTo>
                  <a:pt x="96919" y="51217"/>
                </a:lnTo>
                <a:lnTo>
                  <a:pt x="118973" y="51663"/>
                </a:lnTo>
                <a:lnTo>
                  <a:pt x="126136" y="51311"/>
                </a:lnTo>
                <a:lnTo>
                  <a:pt x="133550" y="50322"/>
                </a:lnTo>
                <a:lnTo>
                  <a:pt x="141158" y="48797"/>
                </a:lnTo>
                <a:lnTo>
                  <a:pt x="148907" y="46837"/>
                </a:lnTo>
                <a:lnTo>
                  <a:pt x="130975" y="37261"/>
                </a:lnTo>
                <a:lnTo>
                  <a:pt x="118684" y="31332"/>
                </a:lnTo>
                <a:lnTo>
                  <a:pt x="88323" y="18888"/>
                </a:lnTo>
                <a:lnTo>
                  <a:pt x="46544" y="63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3"/>
          <p:cNvSpPr/>
          <p:nvPr/>
        </p:nvSpPr>
        <p:spPr>
          <a:xfrm>
            <a:off x="4345349" y="4717534"/>
            <a:ext cx="33666" cy="247602"/>
          </a:xfrm>
          <a:custGeom>
            <a:avLst/>
            <a:gdLst/>
            <a:ahLst/>
            <a:cxnLst/>
            <a:rect l="l" t="t" r="r" b="b"/>
            <a:pathLst>
              <a:path w="39370" h="273050" extrusionOk="0">
                <a:moveTo>
                  <a:pt x="39116" y="0"/>
                </a:moveTo>
                <a:lnTo>
                  <a:pt x="30886" y="2344"/>
                </a:lnTo>
                <a:lnTo>
                  <a:pt x="21964" y="5229"/>
                </a:lnTo>
                <a:lnTo>
                  <a:pt x="12709" y="8433"/>
                </a:lnTo>
                <a:lnTo>
                  <a:pt x="0" y="12979"/>
                </a:lnTo>
                <a:lnTo>
                  <a:pt x="0" y="272846"/>
                </a:lnTo>
                <a:lnTo>
                  <a:pt x="39116" y="272846"/>
                </a:lnTo>
                <a:lnTo>
                  <a:pt x="3911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3"/>
          <p:cNvSpPr/>
          <p:nvPr/>
        </p:nvSpPr>
        <p:spPr>
          <a:xfrm>
            <a:off x="4622644" y="4631505"/>
            <a:ext cx="142264" cy="249905"/>
          </a:xfrm>
          <a:custGeom>
            <a:avLst/>
            <a:gdLst/>
            <a:ahLst/>
            <a:cxnLst/>
            <a:rect l="l" t="t" r="r" b="b"/>
            <a:pathLst>
              <a:path w="166370" h="275589" extrusionOk="0">
                <a:moveTo>
                  <a:pt x="166331" y="241947"/>
                </a:moveTo>
                <a:lnTo>
                  <a:pt x="44145" y="241947"/>
                </a:lnTo>
                <a:lnTo>
                  <a:pt x="88332" y="247176"/>
                </a:lnTo>
                <a:lnTo>
                  <a:pt x="127546" y="258679"/>
                </a:lnTo>
                <a:lnTo>
                  <a:pt x="155605" y="270183"/>
                </a:lnTo>
                <a:lnTo>
                  <a:pt x="166331" y="275412"/>
                </a:lnTo>
                <a:lnTo>
                  <a:pt x="166331" y="241947"/>
                </a:lnTo>
                <a:close/>
              </a:path>
              <a:path w="166370" h="275589" extrusionOk="0">
                <a:moveTo>
                  <a:pt x="47358" y="0"/>
                </a:moveTo>
                <a:lnTo>
                  <a:pt x="37193" y="966"/>
                </a:lnTo>
                <a:lnTo>
                  <a:pt x="25717" y="3559"/>
                </a:lnTo>
                <a:lnTo>
                  <a:pt x="13221" y="7318"/>
                </a:lnTo>
                <a:lnTo>
                  <a:pt x="0" y="11785"/>
                </a:lnTo>
                <a:lnTo>
                  <a:pt x="0" y="253136"/>
                </a:lnTo>
                <a:lnTo>
                  <a:pt x="12262" y="248869"/>
                </a:lnTo>
                <a:lnTo>
                  <a:pt x="23863" y="245303"/>
                </a:lnTo>
                <a:lnTo>
                  <a:pt x="34568" y="242856"/>
                </a:lnTo>
                <a:lnTo>
                  <a:pt x="44145" y="241947"/>
                </a:lnTo>
                <a:lnTo>
                  <a:pt x="166331" y="241947"/>
                </a:lnTo>
                <a:lnTo>
                  <a:pt x="166331" y="33464"/>
                </a:lnTo>
                <a:lnTo>
                  <a:pt x="130404" y="14117"/>
                </a:lnTo>
                <a:lnTo>
                  <a:pt x="106035" y="4183"/>
                </a:lnTo>
                <a:lnTo>
                  <a:pt x="82071" y="522"/>
                </a:lnTo>
                <a:lnTo>
                  <a:pt x="473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3"/>
          <p:cNvSpPr txBox="1"/>
          <p:nvPr/>
        </p:nvSpPr>
        <p:spPr>
          <a:xfrm>
            <a:off x="4100107" y="5228876"/>
            <a:ext cx="1709342" cy="44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25" rIns="0" bIns="0" anchor="t" anchorCtr="0">
            <a:noAutofit/>
          </a:bodyPr>
          <a:lstStyle/>
          <a:p>
            <a:pPr marL="0" marR="4453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19 PS members  of Foundation</a:t>
            </a:r>
            <a:endParaRPr sz="14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362" name="Google Shape;362;p23"/>
          <p:cNvSpPr/>
          <p:nvPr/>
        </p:nvSpPr>
        <p:spPr>
          <a:xfrm>
            <a:off x="8077684" y="5342145"/>
            <a:ext cx="218283" cy="263725"/>
          </a:xfrm>
          <a:custGeom>
            <a:avLst/>
            <a:gdLst/>
            <a:ahLst/>
            <a:cxnLst/>
            <a:rect l="l" t="t" r="r" b="b"/>
            <a:pathLst>
              <a:path w="255270" h="290829" extrusionOk="0">
                <a:moveTo>
                  <a:pt x="254889" y="142278"/>
                </a:moveTo>
                <a:lnTo>
                  <a:pt x="178625" y="142278"/>
                </a:lnTo>
                <a:lnTo>
                  <a:pt x="200705" y="142585"/>
                </a:lnTo>
                <a:lnTo>
                  <a:pt x="216009" y="144738"/>
                </a:lnTo>
                <a:lnTo>
                  <a:pt x="231687" y="150582"/>
                </a:lnTo>
                <a:lnTo>
                  <a:pt x="254889" y="161963"/>
                </a:lnTo>
                <a:lnTo>
                  <a:pt x="254889" y="142278"/>
                </a:lnTo>
                <a:close/>
              </a:path>
              <a:path w="255270" h="290829" extrusionOk="0">
                <a:moveTo>
                  <a:pt x="34785" y="0"/>
                </a:moveTo>
                <a:lnTo>
                  <a:pt x="34785" y="142278"/>
                </a:lnTo>
                <a:lnTo>
                  <a:pt x="43237" y="144899"/>
                </a:lnTo>
                <a:lnTo>
                  <a:pt x="63512" y="150666"/>
                </a:lnTo>
                <a:lnTo>
                  <a:pt x="87988" y="156433"/>
                </a:lnTo>
                <a:lnTo>
                  <a:pt x="109042" y="159054"/>
                </a:lnTo>
                <a:lnTo>
                  <a:pt x="126924" y="156433"/>
                </a:lnTo>
                <a:lnTo>
                  <a:pt x="145715" y="150666"/>
                </a:lnTo>
                <a:lnTo>
                  <a:pt x="163565" y="144899"/>
                </a:lnTo>
                <a:lnTo>
                  <a:pt x="178625" y="142278"/>
                </a:lnTo>
                <a:lnTo>
                  <a:pt x="254889" y="142278"/>
                </a:lnTo>
                <a:lnTo>
                  <a:pt x="254889" y="19685"/>
                </a:lnTo>
                <a:lnTo>
                  <a:pt x="248766" y="16776"/>
                </a:lnTo>
                <a:lnTo>
                  <a:pt x="109042" y="16776"/>
                </a:lnTo>
                <a:lnTo>
                  <a:pt x="95280" y="16514"/>
                </a:lnTo>
                <a:lnTo>
                  <a:pt x="82957" y="14679"/>
                </a:lnTo>
                <a:lnTo>
                  <a:pt x="65113" y="9699"/>
                </a:lnTo>
                <a:lnTo>
                  <a:pt x="34785" y="0"/>
                </a:lnTo>
                <a:close/>
              </a:path>
              <a:path w="255270" h="290829" extrusionOk="0">
                <a:moveTo>
                  <a:pt x="180632" y="0"/>
                </a:moveTo>
                <a:lnTo>
                  <a:pt x="165118" y="2621"/>
                </a:lnTo>
                <a:lnTo>
                  <a:pt x="146594" y="8388"/>
                </a:lnTo>
                <a:lnTo>
                  <a:pt x="127191" y="14155"/>
                </a:lnTo>
                <a:lnTo>
                  <a:pt x="109042" y="16776"/>
                </a:lnTo>
                <a:lnTo>
                  <a:pt x="248766" y="16776"/>
                </a:lnTo>
                <a:lnTo>
                  <a:pt x="248413" y="16609"/>
                </a:lnTo>
                <a:lnTo>
                  <a:pt x="231433" y="9842"/>
                </a:lnTo>
                <a:lnTo>
                  <a:pt x="207617" y="3075"/>
                </a:lnTo>
                <a:lnTo>
                  <a:pt x="180632" y="0"/>
                </a:lnTo>
                <a:close/>
              </a:path>
              <a:path w="255270" h="290829" extrusionOk="0">
                <a:moveTo>
                  <a:pt x="24422" y="0"/>
                </a:moveTo>
                <a:lnTo>
                  <a:pt x="0" y="0"/>
                </a:lnTo>
                <a:lnTo>
                  <a:pt x="0" y="290360"/>
                </a:lnTo>
                <a:lnTo>
                  <a:pt x="24422" y="290360"/>
                </a:lnTo>
                <a:lnTo>
                  <a:pt x="244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3"/>
          <p:cNvSpPr/>
          <p:nvPr/>
        </p:nvSpPr>
        <p:spPr>
          <a:xfrm>
            <a:off x="8232058" y="5487773"/>
            <a:ext cx="64073" cy="22457"/>
          </a:xfrm>
          <a:custGeom>
            <a:avLst/>
            <a:gdLst/>
            <a:ahLst/>
            <a:cxnLst/>
            <a:rect l="l" t="t" r="r" b="b"/>
            <a:pathLst>
              <a:path w="74929" h="24764" extrusionOk="0">
                <a:moveTo>
                  <a:pt x="0" y="0"/>
                </a:moveTo>
                <a:lnTo>
                  <a:pt x="0" y="10922"/>
                </a:lnTo>
                <a:lnTo>
                  <a:pt x="24334" y="18704"/>
                </a:lnTo>
                <a:lnTo>
                  <a:pt x="38654" y="22701"/>
                </a:lnTo>
                <a:lnTo>
                  <a:pt x="48547" y="24173"/>
                </a:lnTo>
                <a:lnTo>
                  <a:pt x="59601" y="24384"/>
                </a:lnTo>
                <a:lnTo>
                  <a:pt x="64287" y="24384"/>
                </a:lnTo>
                <a:lnTo>
                  <a:pt x="69380" y="23456"/>
                </a:lnTo>
                <a:lnTo>
                  <a:pt x="74587" y="22110"/>
                </a:lnTo>
                <a:lnTo>
                  <a:pt x="65608" y="17589"/>
                </a:lnTo>
                <a:lnTo>
                  <a:pt x="59448" y="14791"/>
                </a:lnTo>
                <a:lnTo>
                  <a:pt x="44238" y="8918"/>
                </a:lnTo>
                <a:lnTo>
                  <a:pt x="23311" y="29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3"/>
          <p:cNvSpPr/>
          <p:nvPr/>
        </p:nvSpPr>
        <p:spPr>
          <a:xfrm>
            <a:off x="8208184" y="5488677"/>
            <a:ext cx="16833" cy="116891"/>
          </a:xfrm>
          <a:custGeom>
            <a:avLst/>
            <a:gdLst/>
            <a:ahLst/>
            <a:cxnLst/>
            <a:rect l="l" t="t" r="r" b="b"/>
            <a:pathLst>
              <a:path w="19684" h="128904" extrusionOk="0">
                <a:moveTo>
                  <a:pt x="19596" y="0"/>
                </a:moveTo>
                <a:lnTo>
                  <a:pt x="14401" y="1257"/>
                </a:lnTo>
                <a:lnTo>
                  <a:pt x="0" y="6121"/>
                </a:lnTo>
                <a:lnTo>
                  <a:pt x="0" y="128765"/>
                </a:lnTo>
                <a:lnTo>
                  <a:pt x="19596" y="128765"/>
                </a:lnTo>
                <a:lnTo>
                  <a:pt x="1959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3"/>
          <p:cNvSpPr/>
          <p:nvPr/>
        </p:nvSpPr>
        <p:spPr>
          <a:xfrm>
            <a:off x="8311859" y="5394132"/>
            <a:ext cx="71675" cy="118043"/>
          </a:xfrm>
          <a:custGeom>
            <a:avLst/>
            <a:gdLst/>
            <a:ahLst/>
            <a:cxnLst/>
            <a:rect l="l" t="t" r="r" b="b"/>
            <a:pathLst>
              <a:path w="83820" h="130175" extrusionOk="0">
                <a:moveTo>
                  <a:pt x="83324" y="114185"/>
                </a:moveTo>
                <a:lnTo>
                  <a:pt x="22110" y="114185"/>
                </a:lnTo>
                <a:lnTo>
                  <a:pt x="44250" y="116654"/>
                </a:lnTo>
                <a:lnTo>
                  <a:pt x="63895" y="122085"/>
                </a:lnTo>
                <a:lnTo>
                  <a:pt x="77951" y="127515"/>
                </a:lnTo>
                <a:lnTo>
                  <a:pt x="83324" y="129984"/>
                </a:lnTo>
                <a:lnTo>
                  <a:pt x="83324" y="114185"/>
                </a:lnTo>
                <a:close/>
              </a:path>
              <a:path w="83820" h="130175" extrusionOk="0">
                <a:moveTo>
                  <a:pt x="23723" y="0"/>
                </a:moveTo>
                <a:lnTo>
                  <a:pt x="17437" y="0"/>
                </a:lnTo>
                <a:lnTo>
                  <a:pt x="9004" y="2628"/>
                </a:lnTo>
                <a:lnTo>
                  <a:pt x="0" y="5562"/>
                </a:lnTo>
                <a:lnTo>
                  <a:pt x="0" y="119468"/>
                </a:lnTo>
                <a:lnTo>
                  <a:pt x="8356" y="116649"/>
                </a:lnTo>
                <a:lnTo>
                  <a:pt x="16141" y="114185"/>
                </a:lnTo>
                <a:lnTo>
                  <a:pt x="83324" y="114185"/>
                </a:lnTo>
                <a:lnTo>
                  <a:pt x="83324" y="15798"/>
                </a:lnTo>
                <a:lnTo>
                  <a:pt x="65327" y="6665"/>
                </a:lnTo>
                <a:lnTo>
                  <a:pt x="53119" y="1974"/>
                </a:lnTo>
                <a:lnTo>
                  <a:pt x="41114" y="246"/>
                </a:lnTo>
                <a:lnTo>
                  <a:pt x="237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3"/>
          <p:cNvSpPr/>
          <p:nvPr/>
        </p:nvSpPr>
        <p:spPr>
          <a:xfrm>
            <a:off x="390952" y="4407058"/>
            <a:ext cx="350773" cy="557968"/>
          </a:xfrm>
          <a:custGeom>
            <a:avLst/>
            <a:gdLst/>
            <a:ahLst/>
            <a:cxnLst/>
            <a:rect l="l" t="t" r="r" b="b"/>
            <a:pathLst>
              <a:path w="410209" h="615314" extrusionOk="0">
                <a:moveTo>
                  <a:pt x="205079" y="0"/>
                </a:moveTo>
                <a:lnTo>
                  <a:pt x="158057" y="5415"/>
                </a:lnTo>
                <a:lnTo>
                  <a:pt x="114892" y="20842"/>
                </a:lnTo>
                <a:lnTo>
                  <a:pt x="76814" y="45050"/>
                </a:lnTo>
                <a:lnTo>
                  <a:pt x="45054" y="76809"/>
                </a:lnTo>
                <a:lnTo>
                  <a:pt x="20845" y="114886"/>
                </a:lnTo>
                <a:lnTo>
                  <a:pt x="5416" y="158053"/>
                </a:lnTo>
                <a:lnTo>
                  <a:pt x="0" y="205079"/>
                </a:lnTo>
                <a:lnTo>
                  <a:pt x="4635" y="254769"/>
                </a:lnTo>
                <a:lnTo>
                  <a:pt x="17391" y="308110"/>
                </a:lnTo>
                <a:lnTo>
                  <a:pt x="36546" y="363010"/>
                </a:lnTo>
                <a:lnTo>
                  <a:pt x="60377" y="417377"/>
                </a:lnTo>
                <a:lnTo>
                  <a:pt x="87161" y="469118"/>
                </a:lnTo>
                <a:lnTo>
                  <a:pt x="115175" y="516143"/>
                </a:lnTo>
                <a:lnTo>
                  <a:pt x="142697" y="556360"/>
                </a:lnTo>
                <a:lnTo>
                  <a:pt x="168004" y="587675"/>
                </a:lnTo>
                <a:lnTo>
                  <a:pt x="205079" y="615238"/>
                </a:lnTo>
                <a:lnTo>
                  <a:pt x="220789" y="608207"/>
                </a:lnTo>
                <a:lnTo>
                  <a:pt x="267467" y="557814"/>
                </a:lnTo>
                <a:lnTo>
                  <a:pt x="294988" y="518360"/>
                </a:lnTo>
                <a:lnTo>
                  <a:pt x="323002" y="472005"/>
                </a:lnTo>
                <a:lnTo>
                  <a:pt x="349785" y="420702"/>
                </a:lnTo>
                <a:lnTo>
                  <a:pt x="373614" y="366404"/>
                </a:lnTo>
                <a:lnTo>
                  <a:pt x="375429" y="361162"/>
                </a:lnTo>
                <a:lnTo>
                  <a:pt x="205079" y="361162"/>
                </a:lnTo>
                <a:lnTo>
                  <a:pt x="155748" y="353204"/>
                </a:lnTo>
                <a:lnTo>
                  <a:pt x="112902" y="331045"/>
                </a:lnTo>
                <a:lnTo>
                  <a:pt x="79113" y="297257"/>
                </a:lnTo>
                <a:lnTo>
                  <a:pt x="56954" y="254411"/>
                </a:lnTo>
                <a:lnTo>
                  <a:pt x="48996" y="205079"/>
                </a:lnTo>
                <a:lnTo>
                  <a:pt x="56954" y="155743"/>
                </a:lnTo>
                <a:lnTo>
                  <a:pt x="79113" y="112896"/>
                </a:lnTo>
                <a:lnTo>
                  <a:pt x="112902" y="79110"/>
                </a:lnTo>
                <a:lnTo>
                  <a:pt x="155748" y="56953"/>
                </a:lnTo>
                <a:lnTo>
                  <a:pt x="205079" y="48996"/>
                </a:lnTo>
                <a:lnTo>
                  <a:pt x="337295" y="48996"/>
                </a:lnTo>
                <a:lnTo>
                  <a:pt x="333350" y="45050"/>
                </a:lnTo>
                <a:lnTo>
                  <a:pt x="295272" y="20842"/>
                </a:lnTo>
                <a:lnTo>
                  <a:pt x="252105" y="5415"/>
                </a:lnTo>
                <a:lnTo>
                  <a:pt x="205079" y="0"/>
                </a:lnTo>
                <a:close/>
              </a:path>
              <a:path w="410209" h="615314" extrusionOk="0">
                <a:moveTo>
                  <a:pt x="337295" y="48996"/>
                </a:moveTo>
                <a:lnTo>
                  <a:pt x="205079" y="48996"/>
                </a:lnTo>
                <a:lnTo>
                  <a:pt x="254415" y="56953"/>
                </a:lnTo>
                <a:lnTo>
                  <a:pt x="297262" y="79110"/>
                </a:lnTo>
                <a:lnTo>
                  <a:pt x="331049" y="112896"/>
                </a:lnTo>
                <a:lnTo>
                  <a:pt x="353205" y="155743"/>
                </a:lnTo>
                <a:lnTo>
                  <a:pt x="361162" y="205079"/>
                </a:lnTo>
                <a:lnTo>
                  <a:pt x="353205" y="254411"/>
                </a:lnTo>
                <a:lnTo>
                  <a:pt x="331049" y="297257"/>
                </a:lnTo>
                <a:lnTo>
                  <a:pt x="297262" y="331045"/>
                </a:lnTo>
                <a:lnTo>
                  <a:pt x="254415" y="353204"/>
                </a:lnTo>
                <a:lnTo>
                  <a:pt x="205079" y="361162"/>
                </a:lnTo>
                <a:lnTo>
                  <a:pt x="375429" y="361162"/>
                </a:lnTo>
                <a:lnTo>
                  <a:pt x="392768" y="311066"/>
                </a:lnTo>
                <a:lnTo>
                  <a:pt x="405524" y="256640"/>
                </a:lnTo>
                <a:lnTo>
                  <a:pt x="410159" y="205079"/>
                </a:lnTo>
                <a:lnTo>
                  <a:pt x="404743" y="158053"/>
                </a:lnTo>
                <a:lnTo>
                  <a:pt x="389316" y="114886"/>
                </a:lnTo>
                <a:lnTo>
                  <a:pt x="365108" y="76809"/>
                </a:lnTo>
                <a:lnTo>
                  <a:pt x="337295" y="48996"/>
                </a:lnTo>
                <a:close/>
              </a:path>
              <a:path w="410209" h="615314" extrusionOk="0">
                <a:moveTo>
                  <a:pt x="314452" y="268338"/>
                </a:moveTo>
                <a:lnTo>
                  <a:pt x="95707" y="268338"/>
                </a:lnTo>
                <a:lnTo>
                  <a:pt x="95707" y="283997"/>
                </a:lnTo>
                <a:lnTo>
                  <a:pt x="314452" y="283997"/>
                </a:lnTo>
                <a:lnTo>
                  <a:pt x="314452" y="268338"/>
                </a:lnTo>
                <a:close/>
              </a:path>
              <a:path w="410209" h="615314" extrusionOk="0">
                <a:moveTo>
                  <a:pt x="300634" y="252679"/>
                </a:moveTo>
                <a:lnTo>
                  <a:pt x="109524" y="252679"/>
                </a:lnTo>
                <a:lnTo>
                  <a:pt x="109524" y="268338"/>
                </a:lnTo>
                <a:lnTo>
                  <a:pt x="300634" y="268338"/>
                </a:lnTo>
                <a:lnTo>
                  <a:pt x="300634" y="252679"/>
                </a:lnTo>
                <a:close/>
              </a:path>
              <a:path w="410209" h="615314" extrusionOk="0">
                <a:moveTo>
                  <a:pt x="150279" y="157352"/>
                </a:moveTo>
                <a:lnTo>
                  <a:pt x="134848" y="157352"/>
                </a:lnTo>
                <a:lnTo>
                  <a:pt x="134848" y="252679"/>
                </a:lnTo>
                <a:lnTo>
                  <a:pt x="150279" y="252679"/>
                </a:lnTo>
                <a:lnTo>
                  <a:pt x="150279" y="157352"/>
                </a:lnTo>
                <a:close/>
              </a:path>
              <a:path w="410209" h="615314" extrusionOk="0">
                <a:moveTo>
                  <a:pt x="181597" y="157352"/>
                </a:moveTo>
                <a:lnTo>
                  <a:pt x="165938" y="157352"/>
                </a:lnTo>
                <a:lnTo>
                  <a:pt x="165938" y="252679"/>
                </a:lnTo>
                <a:lnTo>
                  <a:pt x="181597" y="252679"/>
                </a:lnTo>
                <a:lnTo>
                  <a:pt x="181597" y="157352"/>
                </a:lnTo>
                <a:close/>
              </a:path>
              <a:path w="410209" h="615314" extrusionOk="0">
                <a:moveTo>
                  <a:pt x="212902" y="157352"/>
                </a:moveTo>
                <a:lnTo>
                  <a:pt x="197256" y="157352"/>
                </a:lnTo>
                <a:lnTo>
                  <a:pt x="197256" y="252679"/>
                </a:lnTo>
                <a:lnTo>
                  <a:pt x="212902" y="252679"/>
                </a:lnTo>
                <a:lnTo>
                  <a:pt x="212902" y="157352"/>
                </a:lnTo>
                <a:close/>
              </a:path>
              <a:path w="410209" h="615314" extrusionOk="0">
                <a:moveTo>
                  <a:pt x="244220" y="157352"/>
                </a:moveTo>
                <a:lnTo>
                  <a:pt x="228561" y="157352"/>
                </a:lnTo>
                <a:lnTo>
                  <a:pt x="228561" y="252679"/>
                </a:lnTo>
                <a:lnTo>
                  <a:pt x="244220" y="252679"/>
                </a:lnTo>
                <a:lnTo>
                  <a:pt x="244220" y="157352"/>
                </a:lnTo>
                <a:close/>
              </a:path>
              <a:path w="410209" h="615314" extrusionOk="0">
                <a:moveTo>
                  <a:pt x="275310" y="157352"/>
                </a:moveTo>
                <a:lnTo>
                  <a:pt x="259880" y="157352"/>
                </a:lnTo>
                <a:lnTo>
                  <a:pt x="259880" y="252679"/>
                </a:lnTo>
                <a:lnTo>
                  <a:pt x="275310" y="252679"/>
                </a:lnTo>
                <a:lnTo>
                  <a:pt x="275310" y="157352"/>
                </a:lnTo>
                <a:close/>
              </a:path>
              <a:path w="410209" h="615314" extrusionOk="0">
                <a:moveTo>
                  <a:pt x="205079" y="94030"/>
                </a:moveTo>
                <a:lnTo>
                  <a:pt x="109524" y="141693"/>
                </a:lnTo>
                <a:lnTo>
                  <a:pt x="109524" y="157352"/>
                </a:lnTo>
                <a:lnTo>
                  <a:pt x="300634" y="157352"/>
                </a:lnTo>
                <a:lnTo>
                  <a:pt x="300634" y="141693"/>
                </a:lnTo>
                <a:lnTo>
                  <a:pt x="205079" y="940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41;p25"/>
          <p:cNvSpPr txBox="1"/>
          <p:nvPr/>
        </p:nvSpPr>
        <p:spPr>
          <a:xfrm>
            <a:off x="982069" y="573336"/>
            <a:ext cx="6821869" cy="395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noAutofit/>
          </a:bodyPr>
          <a:lstStyle/>
          <a:p>
            <a:pPr marL="10860" marR="4344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95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PRIMA Foundation Governance</a:t>
            </a:r>
            <a:endParaRPr sz="295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030616" y="0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41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037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5"/>
          <p:cNvSpPr/>
          <p:nvPr/>
        </p:nvSpPr>
        <p:spPr>
          <a:xfrm>
            <a:off x="5204097" y="5705897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25"/>
          <p:cNvSpPr/>
          <p:nvPr/>
        </p:nvSpPr>
        <p:spPr>
          <a:xfrm>
            <a:off x="0" y="6045047"/>
            <a:ext cx="9142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5"/>
          <p:cNvSpPr/>
          <p:nvPr/>
        </p:nvSpPr>
        <p:spPr>
          <a:xfrm>
            <a:off x="7325375" y="6169885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5"/>
          <p:cNvSpPr txBox="1"/>
          <p:nvPr/>
        </p:nvSpPr>
        <p:spPr>
          <a:xfrm>
            <a:off x="2431100" y="1599230"/>
            <a:ext cx="6411671" cy="293341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Strategic Research and Innovation Agenda </a:t>
            </a:r>
          </a:p>
          <a:p>
            <a:pPr lvl="0"/>
            <a:endParaRPr lang="en-US"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sets the technical and scientific basis of the PRIMA Programme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is the output of a process encompassing the collection of inputs from a wide range of sources, workshops, events involving experts and stakeholders from all sectors of society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identifies three thematic areas to address</a:t>
            </a:r>
          </a:p>
          <a:p>
            <a:pPr lvl="0"/>
            <a:endParaRPr sz="1800" dirty="0"/>
          </a:p>
        </p:txBody>
      </p:sp>
      <p:sp>
        <p:nvSpPr>
          <p:cNvPr id="441" name="Google Shape;441;p25"/>
          <p:cNvSpPr txBox="1"/>
          <p:nvPr/>
        </p:nvSpPr>
        <p:spPr>
          <a:xfrm>
            <a:off x="871110" y="732316"/>
            <a:ext cx="8439124" cy="49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noAutofit/>
          </a:bodyPr>
          <a:lstStyle/>
          <a:p>
            <a:pPr marL="10860" marR="4344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95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Strategic Research and Innovation Agenda  SRIA</a:t>
            </a:r>
            <a:endParaRPr sz="295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43" name="Google Shape;443;p25"/>
          <p:cNvGrpSpPr/>
          <p:nvPr/>
        </p:nvGrpSpPr>
        <p:grpSpPr>
          <a:xfrm>
            <a:off x="250546" y="1646214"/>
            <a:ext cx="1974389" cy="2886890"/>
            <a:chOff x="2438996" y="3719804"/>
            <a:chExt cx="1926589" cy="2724823"/>
          </a:xfrm>
        </p:grpSpPr>
        <p:sp>
          <p:nvSpPr>
            <p:cNvPr id="444" name="Google Shape;444;p25"/>
            <p:cNvSpPr/>
            <p:nvPr/>
          </p:nvSpPr>
          <p:spPr>
            <a:xfrm>
              <a:off x="2438996" y="3719804"/>
              <a:ext cx="1926196" cy="136211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2438996" y="5081917"/>
              <a:ext cx="1926589" cy="1362710"/>
            </a:xfrm>
            <a:custGeom>
              <a:avLst/>
              <a:gdLst/>
              <a:ahLst/>
              <a:cxnLst/>
              <a:rect l="l" t="t" r="r" b="b"/>
              <a:pathLst>
                <a:path w="1926589" h="1362710" extrusionOk="0">
                  <a:moveTo>
                    <a:pt x="0" y="1362087"/>
                  </a:moveTo>
                  <a:lnTo>
                    <a:pt x="1926196" y="1362087"/>
                  </a:lnTo>
                  <a:lnTo>
                    <a:pt x="1926196" y="0"/>
                  </a:lnTo>
                  <a:lnTo>
                    <a:pt x="0" y="0"/>
                  </a:lnTo>
                  <a:lnTo>
                    <a:pt x="0" y="1362087"/>
                  </a:lnTo>
                  <a:close/>
                </a:path>
              </a:pathLst>
            </a:custGeom>
            <a:solidFill>
              <a:srgbClr val="6C605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2438996" y="4472178"/>
              <a:ext cx="1182344" cy="609739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3262904" y="5081911"/>
              <a:ext cx="386080" cy="894080"/>
            </a:xfrm>
            <a:custGeom>
              <a:avLst/>
              <a:gdLst/>
              <a:ahLst/>
              <a:cxnLst/>
              <a:rect l="l" t="t" r="r" b="b"/>
              <a:pathLst>
                <a:path w="386079" h="894079" extrusionOk="0">
                  <a:moveTo>
                    <a:pt x="306857" y="0"/>
                  </a:moveTo>
                  <a:lnTo>
                    <a:pt x="293255" y="0"/>
                  </a:lnTo>
                  <a:lnTo>
                    <a:pt x="299317" y="19006"/>
                  </a:lnTo>
                  <a:lnTo>
                    <a:pt x="304831" y="38066"/>
                  </a:lnTo>
                  <a:lnTo>
                    <a:pt x="309793" y="57162"/>
                  </a:lnTo>
                  <a:lnTo>
                    <a:pt x="314197" y="76276"/>
                  </a:lnTo>
                  <a:lnTo>
                    <a:pt x="316094" y="85960"/>
                  </a:lnTo>
                  <a:lnTo>
                    <a:pt x="318103" y="95954"/>
                  </a:lnTo>
                  <a:lnTo>
                    <a:pt x="319916" y="105244"/>
                  </a:lnTo>
                  <a:lnTo>
                    <a:pt x="321627" y="114871"/>
                  </a:lnTo>
                  <a:lnTo>
                    <a:pt x="323021" y="124510"/>
                  </a:lnTo>
                  <a:lnTo>
                    <a:pt x="324461" y="134131"/>
                  </a:lnTo>
                  <a:lnTo>
                    <a:pt x="325836" y="143703"/>
                  </a:lnTo>
                  <a:lnTo>
                    <a:pt x="327037" y="153200"/>
                  </a:lnTo>
                  <a:lnTo>
                    <a:pt x="327916" y="162611"/>
                  </a:lnTo>
                  <a:lnTo>
                    <a:pt x="328839" y="171953"/>
                  </a:lnTo>
                  <a:lnTo>
                    <a:pt x="329721" y="181316"/>
                  </a:lnTo>
                  <a:lnTo>
                    <a:pt x="330479" y="190792"/>
                  </a:lnTo>
                  <a:lnTo>
                    <a:pt x="332294" y="229120"/>
                  </a:lnTo>
                  <a:lnTo>
                    <a:pt x="332056" y="266134"/>
                  </a:lnTo>
                  <a:lnTo>
                    <a:pt x="327069" y="338257"/>
                  </a:lnTo>
                  <a:lnTo>
                    <a:pt x="315780" y="406970"/>
                  </a:lnTo>
                  <a:lnTo>
                    <a:pt x="299560" y="471786"/>
                  </a:lnTo>
                  <a:lnTo>
                    <a:pt x="289509" y="502475"/>
                  </a:lnTo>
                  <a:lnTo>
                    <a:pt x="287085" y="510062"/>
                  </a:lnTo>
                  <a:lnTo>
                    <a:pt x="284451" y="517515"/>
                  </a:lnTo>
                  <a:lnTo>
                    <a:pt x="281651" y="524849"/>
                  </a:lnTo>
                  <a:lnTo>
                    <a:pt x="278726" y="532079"/>
                  </a:lnTo>
                  <a:lnTo>
                    <a:pt x="267385" y="560654"/>
                  </a:lnTo>
                  <a:lnTo>
                    <a:pt x="260948" y="574244"/>
                  </a:lnTo>
                  <a:lnTo>
                    <a:pt x="254717" y="587721"/>
                  </a:lnTo>
                  <a:lnTo>
                    <a:pt x="248401" y="600916"/>
                  </a:lnTo>
                  <a:lnTo>
                    <a:pt x="214112" y="661688"/>
                  </a:lnTo>
                  <a:lnTo>
                    <a:pt x="185612" y="704765"/>
                  </a:lnTo>
                  <a:lnTo>
                    <a:pt x="156933" y="742935"/>
                  </a:lnTo>
                  <a:lnTo>
                    <a:pt x="128803" y="776236"/>
                  </a:lnTo>
                  <a:lnTo>
                    <a:pt x="101993" y="804892"/>
                  </a:lnTo>
                  <a:lnTo>
                    <a:pt x="65835" y="839760"/>
                  </a:lnTo>
                  <a:lnTo>
                    <a:pt x="36245" y="865593"/>
                  </a:lnTo>
                  <a:lnTo>
                    <a:pt x="0" y="893749"/>
                  </a:lnTo>
                  <a:lnTo>
                    <a:pt x="38734" y="869137"/>
                  </a:lnTo>
                  <a:lnTo>
                    <a:pt x="70915" y="846016"/>
                  </a:lnTo>
                  <a:lnTo>
                    <a:pt x="110707" y="814203"/>
                  </a:lnTo>
                  <a:lnTo>
                    <a:pt x="140220" y="787285"/>
                  </a:lnTo>
                  <a:lnTo>
                    <a:pt x="171559" y="755620"/>
                  </a:lnTo>
                  <a:lnTo>
                    <a:pt x="203974" y="718831"/>
                  </a:lnTo>
                  <a:lnTo>
                    <a:pt x="236532" y="676648"/>
                  </a:lnTo>
                  <a:lnTo>
                    <a:pt x="268300" y="628802"/>
                  </a:lnTo>
                  <a:lnTo>
                    <a:pt x="292717" y="586558"/>
                  </a:lnTo>
                  <a:lnTo>
                    <a:pt x="315236" y="540521"/>
                  </a:lnTo>
                  <a:lnTo>
                    <a:pt x="335470" y="490898"/>
                  </a:lnTo>
                  <a:lnTo>
                    <a:pt x="353032" y="437897"/>
                  </a:lnTo>
                  <a:lnTo>
                    <a:pt x="367537" y="381723"/>
                  </a:lnTo>
                  <a:lnTo>
                    <a:pt x="379733" y="307322"/>
                  </a:lnTo>
                  <a:lnTo>
                    <a:pt x="383568" y="268661"/>
                  </a:lnTo>
                  <a:lnTo>
                    <a:pt x="385813" y="229120"/>
                  </a:lnTo>
                  <a:lnTo>
                    <a:pt x="385813" y="189382"/>
                  </a:lnTo>
                  <a:lnTo>
                    <a:pt x="385394" y="179204"/>
                  </a:lnTo>
                  <a:lnTo>
                    <a:pt x="384825" y="168846"/>
                  </a:lnTo>
                  <a:lnTo>
                    <a:pt x="384195" y="158392"/>
                  </a:lnTo>
                  <a:lnTo>
                    <a:pt x="383590" y="147929"/>
                  </a:lnTo>
                  <a:lnTo>
                    <a:pt x="382675" y="137534"/>
                  </a:lnTo>
                  <a:lnTo>
                    <a:pt x="381581" y="127176"/>
                  </a:lnTo>
                  <a:lnTo>
                    <a:pt x="380415" y="116806"/>
                  </a:lnTo>
                  <a:lnTo>
                    <a:pt x="379285" y="106375"/>
                  </a:lnTo>
                  <a:lnTo>
                    <a:pt x="377778" y="95611"/>
                  </a:lnTo>
                  <a:lnTo>
                    <a:pt x="376193" y="85520"/>
                  </a:lnTo>
                  <a:lnTo>
                    <a:pt x="374477" y="75055"/>
                  </a:lnTo>
                  <a:lnTo>
                    <a:pt x="372795" y="64541"/>
                  </a:lnTo>
                  <a:lnTo>
                    <a:pt x="369747" y="48431"/>
                  </a:lnTo>
                  <a:lnTo>
                    <a:pt x="366339" y="32299"/>
                  </a:lnTo>
                  <a:lnTo>
                    <a:pt x="362571" y="16153"/>
                  </a:lnTo>
                  <a:lnTo>
                    <a:pt x="360884" y="9550"/>
                  </a:lnTo>
                  <a:lnTo>
                    <a:pt x="328714" y="9550"/>
                  </a:lnTo>
                  <a:lnTo>
                    <a:pt x="326262" y="8801"/>
                  </a:lnTo>
                  <a:lnTo>
                    <a:pt x="323519" y="7493"/>
                  </a:lnTo>
                  <a:lnTo>
                    <a:pt x="306857" y="0"/>
                  </a:lnTo>
                  <a:close/>
                </a:path>
                <a:path w="386079" h="894079" extrusionOk="0">
                  <a:moveTo>
                    <a:pt x="358444" y="0"/>
                  </a:moveTo>
                  <a:lnTo>
                    <a:pt x="345363" y="0"/>
                  </a:lnTo>
                  <a:lnTo>
                    <a:pt x="344563" y="1206"/>
                  </a:lnTo>
                  <a:lnTo>
                    <a:pt x="343471" y="2501"/>
                  </a:lnTo>
                  <a:lnTo>
                    <a:pt x="338112" y="7861"/>
                  </a:lnTo>
                  <a:lnTo>
                    <a:pt x="334695" y="9550"/>
                  </a:lnTo>
                  <a:lnTo>
                    <a:pt x="360884" y="9550"/>
                  </a:lnTo>
                  <a:lnTo>
                    <a:pt x="358444" y="0"/>
                  </a:lnTo>
                  <a:close/>
                </a:path>
              </a:pathLst>
            </a:custGeom>
            <a:solidFill>
              <a:srgbClr val="776B6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25"/>
            <p:cNvSpPr/>
            <p:nvPr/>
          </p:nvSpPr>
          <p:spPr>
            <a:xfrm>
              <a:off x="2773275" y="5203661"/>
              <a:ext cx="142875" cy="243204"/>
            </a:xfrm>
            <a:custGeom>
              <a:avLst/>
              <a:gdLst/>
              <a:ahLst/>
              <a:cxnLst/>
              <a:rect l="l" t="t" r="r" b="b"/>
              <a:pathLst>
                <a:path w="142875" h="243204" extrusionOk="0">
                  <a:moveTo>
                    <a:pt x="51392" y="0"/>
                  </a:moveTo>
                  <a:lnTo>
                    <a:pt x="0" y="118593"/>
                  </a:lnTo>
                  <a:lnTo>
                    <a:pt x="5710" y="193057"/>
                  </a:lnTo>
                  <a:lnTo>
                    <a:pt x="34261" y="231666"/>
                  </a:lnTo>
                  <a:lnTo>
                    <a:pt x="51392" y="242697"/>
                  </a:lnTo>
                  <a:lnTo>
                    <a:pt x="119914" y="209951"/>
                  </a:lnTo>
                  <a:lnTo>
                    <a:pt x="142755" y="173755"/>
                  </a:lnTo>
                  <a:lnTo>
                    <a:pt x="119914" y="111355"/>
                  </a:lnTo>
                  <a:lnTo>
                    <a:pt x="51392" y="0"/>
                  </a:lnTo>
                  <a:close/>
                </a:path>
              </a:pathLst>
            </a:custGeom>
            <a:solidFill>
              <a:srgbClr val="776B6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25"/>
            <p:cNvSpPr/>
            <p:nvPr/>
          </p:nvSpPr>
          <p:spPr>
            <a:xfrm>
              <a:off x="2850681" y="5409145"/>
              <a:ext cx="175895" cy="176530"/>
            </a:xfrm>
            <a:custGeom>
              <a:avLst/>
              <a:gdLst/>
              <a:ahLst/>
              <a:cxnLst/>
              <a:rect l="l" t="t" r="r" b="b"/>
              <a:pathLst>
                <a:path w="175894" h="176529" extrusionOk="0">
                  <a:moveTo>
                    <a:pt x="120656" y="15405"/>
                  </a:moveTo>
                  <a:lnTo>
                    <a:pt x="35911" y="63167"/>
                  </a:lnTo>
                  <a:lnTo>
                    <a:pt x="3176" y="114269"/>
                  </a:lnTo>
                  <a:lnTo>
                    <a:pt x="0" y="154992"/>
                  </a:lnTo>
                  <a:lnTo>
                    <a:pt x="3930" y="171615"/>
                  </a:lnTo>
                  <a:lnTo>
                    <a:pt x="11020" y="174375"/>
                  </a:lnTo>
                  <a:lnTo>
                    <a:pt x="16457" y="175793"/>
                  </a:lnTo>
                  <a:lnTo>
                    <a:pt x="23006" y="176315"/>
                  </a:lnTo>
                  <a:lnTo>
                    <a:pt x="33432" y="176390"/>
                  </a:lnTo>
                  <a:lnTo>
                    <a:pt x="62496" y="171998"/>
                  </a:lnTo>
                  <a:lnTo>
                    <a:pt x="95910" y="154554"/>
                  </a:lnTo>
                  <a:lnTo>
                    <a:pt x="129762" y="117652"/>
                  </a:lnTo>
                  <a:lnTo>
                    <a:pt x="159083" y="57073"/>
                  </a:lnTo>
                  <a:lnTo>
                    <a:pt x="130854" y="57073"/>
                  </a:lnTo>
                  <a:lnTo>
                    <a:pt x="130854" y="34836"/>
                  </a:lnTo>
                  <a:lnTo>
                    <a:pt x="140087" y="34836"/>
                  </a:lnTo>
                  <a:lnTo>
                    <a:pt x="120656" y="15405"/>
                  </a:lnTo>
                  <a:close/>
                </a:path>
                <a:path w="175894" h="176529" extrusionOk="0">
                  <a:moveTo>
                    <a:pt x="137902" y="48780"/>
                  </a:moveTo>
                  <a:lnTo>
                    <a:pt x="132568" y="48780"/>
                  </a:lnTo>
                  <a:lnTo>
                    <a:pt x="132568" y="57073"/>
                  </a:lnTo>
                  <a:lnTo>
                    <a:pt x="145179" y="57073"/>
                  </a:lnTo>
                  <a:lnTo>
                    <a:pt x="137902" y="48780"/>
                  </a:lnTo>
                  <a:close/>
                </a:path>
                <a:path w="175894" h="176529" extrusionOk="0">
                  <a:moveTo>
                    <a:pt x="147262" y="42011"/>
                  </a:moveTo>
                  <a:lnTo>
                    <a:pt x="140137" y="48755"/>
                  </a:lnTo>
                  <a:lnTo>
                    <a:pt x="147440" y="57073"/>
                  </a:lnTo>
                  <a:lnTo>
                    <a:pt x="156863" y="57073"/>
                  </a:lnTo>
                  <a:lnTo>
                    <a:pt x="156863" y="51600"/>
                  </a:lnTo>
                  <a:lnTo>
                    <a:pt x="147262" y="42011"/>
                  </a:lnTo>
                  <a:close/>
                </a:path>
                <a:path w="175894" h="176529" extrusionOk="0">
                  <a:moveTo>
                    <a:pt x="158565" y="53314"/>
                  </a:moveTo>
                  <a:lnTo>
                    <a:pt x="158565" y="57073"/>
                  </a:lnTo>
                  <a:lnTo>
                    <a:pt x="159083" y="57073"/>
                  </a:lnTo>
                  <a:lnTo>
                    <a:pt x="160140" y="54889"/>
                  </a:lnTo>
                  <a:lnTo>
                    <a:pt x="158565" y="53314"/>
                  </a:lnTo>
                  <a:close/>
                </a:path>
                <a:path w="175894" h="176529" extrusionOk="0">
                  <a:moveTo>
                    <a:pt x="140493" y="36550"/>
                  </a:moveTo>
                  <a:lnTo>
                    <a:pt x="132568" y="36550"/>
                  </a:lnTo>
                  <a:lnTo>
                    <a:pt x="132568" y="47078"/>
                  </a:lnTo>
                  <a:lnTo>
                    <a:pt x="141230" y="47078"/>
                  </a:lnTo>
                  <a:lnTo>
                    <a:pt x="142677" y="46532"/>
                  </a:lnTo>
                  <a:lnTo>
                    <a:pt x="143820" y="45427"/>
                  </a:lnTo>
                  <a:lnTo>
                    <a:pt x="144887" y="44437"/>
                  </a:lnTo>
                  <a:lnTo>
                    <a:pt x="145471" y="43218"/>
                  </a:lnTo>
                  <a:lnTo>
                    <a:pt x="145564" y="42011"/>
                  </a:lnTo>
                  <a:lnTo>
                    <a:pt x="145459" y="40195"/>
                  </a:lnTo>
                  <a:lnTo>
                    <a:pt x="142182" y="36931"/>
                  </a:lnTo>
                  <a:lnTo>
                    <a:pt x="141395" y="36677"/>
                  </a:lnTo>
                  <a:lnTo>
                    <a:pt x="140493" y="36550"/>
                  </a:lnTo>
                  <a:close/>
                </a:path>
                <a:path w="175894" h="176529" extrusionOk="0">
                  <a:moveTo>
                    <a:pt x="140087" y="34836"/>
                  </a:moveTo>
                  <a:lnTo>
                    <a:pt x="130854" y="34836"/>
                  </a:lnTo>
                  <a:lnTo>
                    <a:pt x="140099" y="34848"/>
                  </a:lnTo>
                  <a:close/>
                </a:path>
                <a:path w="175894" h="176529" extrusionOk="0">
                  <a:moveTo>
                    <a:pt x="175545" y="0"/>
                  </a:moveTo>
                  <a:lnTo>
                    <a:pt x="168503" y="1606"/>
                  </a:lnTo>
                  <a:lnTo>
                    <a:pt x="161646" y="3263"/>
                  </a:lnTo>
                  <a:lnTo>
                    <a:pt x="154973" y="4968"/>
                  </a:lnTo>
                  <a:lnTo>
                    <a:pt x="148481" y="6718"/>
                  </a:lnTo>
                  <a:lnTo>
                    <a:pt x="168827" y="27063"/>
                  </a:lnTo>
                  <a:lnTo>
                    <a:pt x="170577" y="20572"/>
                  </a:lnTo>
                  <a:lnTo>
                    <a:pt x="172281" y="13898"/>
                  </a:lnTo>
                  <a:lnTo>
                    <a:pt x="174012" y="6718"/>
                  </a:lnTo>
                  <a:lnTo>
                    <a:pt x="175545" y="0"/>
                  </a:lnTo>
                  <a:close/>
                </a:path>
              </a:pathLst>
            </a:custGeom>
            <a:solidFill>
              <a:srgbClr val="776B6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5"/>
            <p:cNvSpPr/>
            <p:nvPr/>
          </p:nvSpPr>
          <p:spPr>
            <a:xfrm>
              <a:off x="2850299" y="5709349"/>
              <a:ext cx="176530" cy="176530"/>
            </a:xfrm>
            <a:custGeom>
              <a:avLst/>
              <a:gdLst/>
              <a:ahLst/>
              <a:cxnLst/>
              <a:rect l="l" t="t" r="r" b="b"/>
              <a:pathLst>
                <a:path w="176530" h="176529" extrusionOk="0">
                  <a:moveTo>
                    <a:pt x="175927" y="0"/>
                  </a:moveTo>
                  <a:lnTo>
                    <a:pt x="55731" y="47517"/>
                  </a:lnTo>
                  <a:lnTo>
                    <a:pt x="7114" y="104209"/>
                  </a:lnTo>
                  <a:lnTo>
                    <a:pt x="0" y="151701"/>
                  </a:lnTo>
                  <a:lnTo>
                    <a:pt x="4312" y="171615"/>
                  </a:lnTo>
                  <a:lnTo>
                    <a:pt x="11402" y="174375"/>
                  </a:lnTo>
                  <a:lnTo>
                    <a:pt x="16839" y="175793"/>
                  </a:lnTo>
                  <a:lnTo>
                    <a:pt x="23387" y="176315"/>
                  </a:lnTo>
                  <a:lnTo>
                    <a:pt x="33814" y="176390"/>
                  </a:lnTo>
                  <a:lnTo>
                    <a:pt x="60481" y="172707"/>
                  </a:lnTo>
                  <a:lnTo>
                    <a:pt x="91116" y="158287"/>
                  </a:lnTo>
                  <a:lnTo>
                    <a:pt x="122630" y="128068"/>
                  </a:lnTo>
                  <a:lnTo>
                    <a:pt x="151930" y="76992"/>
                  </a:lnTo>
                  <a:lnTo>
                    <a:pt x="175927" y="0"/>
                  </a:lnTo>
                  <a:close/>
                </a:path>
              </a:pathLst>
            </a:custGeom>
            <a:solidFill>
              <a:srgbClr val="776B6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2623112" y="5409145"/>
              <a:ext cx="197485" cy="176530"/>
            </a:xfrm>
            <a:custGeom>
              <a:avLst/>
              <a:gdLst/>
              <a:ahLst/>
              <a:cxnLst/>
              <a:rect l="l" t="t" r="r" b="b"/>
              <a:pathLst>
                <a:path w="197485" h="176529" extrusionOk="0">
                  <a:moveTo>
                    <a:pt x="0" y="0"/>
                  </a:moveTo>
                  <a:lnTo>
                    <a:pt x="23996" y="76992"/>
                  </a:lnTo>
                  <a:lnTo>
                    <a:pt x="53297" y="128068"/>
                  </a:lnTo>
                  <a:lnTo>
                    <a:pt x="84810" y="158287"/>
                  </a:lnTo>
                  <a:lnTo>
                    <a:pt x="142113" y="176390"/>
                  </a:lnTo>
                  <a:lnTo>
                    <a:pt x="154196" y="175644"/>
                  </a:lnTo>
                  <a:lnTo>
                    <a:pt x="163507" y="174002"/>
                  </a:lnTo>
                  <a:lnTo>
                    <a:pt x="169496" y="172361"/>
                  </a:lnTo>
                  <a:lnTo>
                    <a:pt x="171615" y="171615"/>
                  </a:lnTo>
                  <a:lnTo>
                    <a:pt x="196908" y="100003"/>
                  </a:lnTo>
                  <a:lnTo>
                    <a:pt x="187463" y="58256"/>
                  </a:lnTo>
                  <a:lnTo>
                    <a:pt x="127189" y="30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6B6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25"/>
            <p:cNvSpPr/>
            <p:nvPr/>
          </p:nvSpPr>
          <p:spPr>
            <a:xfrm>
              <a:off x="2850299" y="5559181"/>
              <a:ext cx="176530" cy="176530"/>
            </a:xfrm>
            <a:custGeom>
              <a:avLst/>
              <a:gdLst/>
              <a:ahLst/>
              <a:cxnLst/>
              <a:rect l="l" t="t" r="r" b="b"/>
              <a:pathLst>
                <a:path w="176530" h="176529" extrusionOk="0">
                  <a:moveTo>
                    <a:pt x="175927" y="0"/>
                  </a:moveTo>
                  <a:lnTo>
                    <a:pt x="55731" y="47517"/>
                  </a:lnTo>
                  <a:lnTo>
                    <a:pt x="7114" y="104209"/>
                  </a:lnTo>
                  <a:lnTo>
                    <a:pt x="0" y="151701"/>
                  </a:lnTo>
                  <a:lnTo>
                    <a:pt x="4312" y="171615"/>
                  </a:lnTo>
                  <a:lnTo>
                    <a:pt x="11402" y="174375"/>
                  </a:lnTo>
                  <a:lnTo>
                    <a:pt x="16839" y="175793"/>
                  </a:lnTo>
                  <a:lnTo>
                    <a:pt x="23387" y="176315"/>
                  </a:lnTo>
                  <a:lnTo>
                    <a:pt x="33814" y="176390"/>
                  </a:lnTo>
                  <a:lnTo>
                    <a:pt x="60481" y="172707"/>
                  </a:lnTo>
                  <a:lnTo>
                    <a:pt x="91116" y="158287"/>
                  </a:lnTo>
                  <a:lnTo>
                    <a:pt x="122630" y="128068"/>
                  </a:lnTo>
                  <a:lnTo>
                    <a:pt x="151930" y="76992"/>
                  </a:lnTo>
                  <a:lnTo>
                    <a:pt x="175927" y="0"/>
                  </a:lnTo>
                  <a:close/>
                </a:path>
              </a:pathLst>
            </a:custGeom>
            <a:solidFill>
              <a:srgbClr val="776B6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2623112" y="5559181"/>
              <a:ext cx="197485" cy="176530"/>
            </a:xfrm>
            <a:custGeom>
              <a:avLst/>
              <a:gdLst/>
              <a:ahLst/>
              <a:cxnLst/>
              <a:rect l="l" t="t" r="r" b="b"/>
              <a:pathLst>
                <a:path w="197485" h="176529" extrusionOk="0">
                  <a:moveTo>
                    <a:pt x="0" y="0"/>
                  </a:moveTo>
                  <a:lnTo>
                    <a:pt x="23996" y="76992"/>
                  </a:lnTo>
                  <a:lnTo>
                    <a:pt x="53297" y="128068"/>
                  </a:lnTo>
                  <a:lnTo>
                    <a:pt x="84810" y="158287"/>
                  </a:lnTo>
                  <a:lnTo>
                    <a:pt x="142113" y="176390"/>
                  </a:lnTo>
                  <a:lnTo>
                    <a:pt x="154196" y="175644"/>
                  </a:lnTo>
                  <a:lnTo>
                    <a:pt x="163507" y="174002"/>
                  </a:lnTo>
                  <a:lnTo>
                    <a:pt x="169496" y="172361"/>
                  </a:lnTo>
                  <a:lnTo>
                    <a:pt x="171615" y="171615"/>
                  </a:lnTo>
                  <a:lnTo>
                    <a:pt x="196908" y="100003"/>
                  </a:lnTo>
                  <a:lnTo>
                    <a:pt x="187463" y="58256"/>
                  </a:lnTo>
                  <a:lnTo>
                    <a:pt x="127189" y="30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6B6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2623112" y="5709349"/>
              <a:ext cx="197485" cy="176530"/>
            </a:xfrm>
            <a:custGeom>
              <a:avLst/>
              <a:gdLst/>
              <a:ahLst/>
              <a:cxnLst/>
              <a:rect l="l" t="t" r="r" b="b"/>
              <a:pathLst>
                <a:path w="197485" h="176529" extrusionOk="0">
                  <a:moveTo>
                    <a:pt x="0" y="0"/>
                  </a:moveTo>
                  <a:lnTo>
                    <a:pt x="23996" y="76992"/>
                  </a:lnTo>
                  <a:lnTo>
                    <a:pt x="53297" y="128068"/>
                  </a:lnTo>
                  <a:lnTo>
                    <a:pt x="84810" y="158287"/>
                  </a:lnTo>
                  <a:lnTo>
                    <a:pt x="142113" y="176390"/>
                  </a:lnTo>
                  <a:lnTo>
                    <a:pt x="154196" y="175644"/>
                  </a:lnTo>
                  <a:lnTo>
                    <a:pt x="163507" y="174002"/>
                  </a:lnTo>
                  <a:lnTo>
                    <a:pt x="169496" y="172361"/>
                  </a:lnTo>
                  <a:lnTo>
                    <a:pt x="171615" y="171615"/>
                  </a:lnTo>
                  <a:lnTo>
                    <a:pt x="196908" y="100003"/>
                  </a:lnTo>
                  <a:lnTo>
                    <a:pt x="187463" y="58256"/>
                  </a:lnTo>
                  <a:lnTo>
                    <a:pt x="127189" y="30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6B6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25"/>
            <p:cNvSpPr/>
            <p:nvPr/>
          </p:nvSpPr>
          <p:spPr>
            <a:xfrm>
              <a:off x="3011181" y="5094297"/>
              <a:ext cx="30480" cy="183515"/>
            </a:xfrm>
            <a:custGeom>
              <a:avLst/>
              <a:gdLst/>
              <a:ahLst/>
              <a:cxnLst/>
              <a:rect l="l" t="t" r="r" b="b"/>
              <a:pathLst>
                <a:path w="30480" h="183514" extrusionOk="0">
                  <a:moveTo>
                    <a:pt x="15036" y="0"/>
                  </a:moveTo>
                  <a:lnTo>
                    <a:pt x="5392" y="43715"/>
                  </a:lnTo>
                  <a:lnTo>
                    <a:pt x="4021" y="52581"/>
                  </a:lnTo>
                  <a:lnTo>
                    <a:pt x="533" y="92216"/>
                  </a:lnTo>
                  <a:lnTo>
                    <a:pt x="0" y="113360"/>
                  </a:lnTo>
                  <a:lnTo>
                    <a:pt x="239" y="123974"/>
                  </a:lnTo>
                  <a:lnTo>
                    <a:pt x="552" y="134502"/>
                  </a:lnTo>
                  <a:lnTo>
                    <a:pt x="1046" y="144864"/>
                  </a:lnTo>
                  <a:lnTo>
                    <a:pt x="1828" y="154978"/>
                  </a:lnTo>
                  <a:lnTo>
                    <a:pt x="2400" y="163131"/>
                  </a:lnTo>
                  <a:lnTo>
                    <a:pt x="3568" y="170942"/>
                  </a:lnTo>
                  <a:lnTo>
                    <a:pt x="4686" y="178219"/>
                  </a:lnTo>
                  <a:lnTo>
                    <a:pt x="8026" y="178663"/>
                  </a:lnTo>
                  <a:lnTo>
                    <a:pt x="11252" y="179273"/>
                  </a:lnTo>
                  <a:lnTo>
                    <a:pt x="18021" y="180924"/>
                  </a:lnTo>
                  <a:lnTo>
                    <a:pt x="21424" y="182016"/>
                  </a:lnTo>
                  <a:lnTo>
                    <a:pt x="24599" y="183324"/>
                  </a:lnTo>
                  <a:lnTo>
                    <a:pt x="25621" y="176650"/>
                  </a:lnTo>
                  <a:lnTo>
                    <a:pt x="29529" y="134502"/>
                  </a:lnTo>
                  <a:lnTo>
                    <a:pt x="30086" y="113360"/>
                  </a:lnTo>
                  <a:lnTo>
                    <a:pt x="29852" y="102745"/>
                  </a:lnTo>
                  <a:lnTo>
                    <a:pt x="27352" y="61947"/>
                  </a:lnTo>
                  <a:lnTo>
                    <a:pt x="24682" y="43715"/>
                  </a:lnTo>
                  <a:lnTo>
                    <a:pt x="23494" y="35433"/>
                  </a:lnTo>
                  <a:lnTo>
                    <a:pt x="20646" y="20927"/>
                  </a:lnTo>
                  <a:lnTo>
                    <a:pt x="17908" y="9744"/>
                  </a:lnTo>
                  <a:lnTo>
                    <a:pt x="15849" y="2546"/>
                  </a:lnTo>
                  <a:lnTo>
                    <a:pt x="15036" y="0"/>
                  </a:lnTo>
                  <a:close/>
                </a:path>
              </a:pathLst>
            </a:custGeom>
            <a:solidFill>
              <a:srgbClr val="776B6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25"/>
            <p:cNvSpPr/>
            <p:nvPr/>
          </p:nvSpPr>
          <p:spPr>
            <a:xfrm>
              <a:off x="2824666" y="5475016"/>
              <a:ext cx="0" cy="501015"/>
            </a:xfrm>
            <a:custGeom>
              <a:avLst/>
              <a:gdLst/>
              <a:ahLst/>
              <a:cxnLst/>
              <a:rect l="l" t="t" r="r" b="b"/>
              <a:pathLst>
                <a:path w="120000" h="501014" extrusionOk="0">
                  <a:moveTo>
                    <a:pt x="0" y="0"/>
                  </a:moveTo>
                  <a:lnTo>
                    <a:pt x="0" y="500646"/>
                  </a:lnTo>
                </a:path>
              </a:pathLst>
            </a:custGeom>
            <a:noFill/>
            <a:ln w="33150" cap="flat" cmpd="sng">
              <a:solidFill>
                <a:srgbClr val="776B6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25"/>
            <p:cNvSpPr/>
            <p:nvPr/>
          </p:nvSpPr>
          <p:spPr>
            <a:xfrm>
              <a:off x="2439000" y="5975658"/>
              <a:ext cx="861694" cy="468630"/>
            </a:xfrm>
            <a:custGeom>
              <a:avLst/>
              <a:gdLst/>
              <a:ahLst/>
              <a:cxnLst/>
              <a:rect l="l" t="t" r="r" b="b"/>
              <a:pathLst>
                <a:path w="861695" h="468629" extrusionOk="0">
                  <a:moveTo>
                    <a:pt x="0" y="0"/>
                  </a:moveTo>
                  <a:lnTo>
                    <a:pt x="0" y="7429"/>
                  </a:lnTo>
                  <a:lnTo>
                    <a:pt x="409727" y="72237"/>
                  </a:lnTo>
                  <a:lnTo>
                    <a:pt x="383727" y="78218"/>
                  </a:lnTo>
                  <a:lnTo>
                    <a:pt x="86071" y="150622"/>
                  </a:lnTo>
                  <a:lnTo>
                    <a:pt x="46850" y="159448"/>
                  </a:lnTo>
                  <a:lnTo>
                    <a:pt x="31445" y="164372"/>
                  </a:lnTo>
                  <a:lnTo>
                    <a:pt x="18057" y="172115"/>
                  </a:lnTo>
                  <a:lnTo>
                    <a:pt x="7354" y="182303"/>
                  </a:lnTo>
                  <a:lnTo>
                    <a:pt x="0" y="194564"/>
                  </a:lnTo>
                  <a:lnTo>
                    <a:pt x="0" y="228600"/>
                  </a:lnTo>
                  <a:lnTo>
                    <a:pt x="34497" y="260082"/>
                  </a:lnTo>
                  <a:lnTo>
                    <a:pt x="443534" y="318427"/>
                  </a:lnTo>
                  <a:lnTo>
                    <a:pt x="89484" y="433108"/>
                  </a:lnTo>
                  <a:lnTo>
                    <a:pt x="75548" y="440381"/>
                  </a:lnTo>
                  <a:lnTo>
                    <a:pt x="66308" y="449267"/>
                  </a:lnTo>
                  <a:lnTo>
                    <a:pt x="60860" y="458884"/>
                  </a:lnTo>
                  <a:lnTo>
                    <a:pt x="58305" y="468350"/>
                  </a:lnTo>
                  <a:lnTo>
                    <a:pt x="331736" y="468350"/>
                  </a:lnTo>
                  <a:lnTo>
                    <a:pt x="732726" y="354749"/>
                  </a:lnTo>
                  <a:lnTo>
                    <a:pt x="771254" y="327151"/>
                  </a:lnTo>
                  <a:lnTo>
                    <a:pt x="776808" y="313105"/>
                  </a:lnTo>
                  <a:lnTo>
                    <a:pt x="776024" y="291823"/>
                  </a:lnTo>
                  <a:lnTo>
                    <a:pt x="765490" y="273081"/>
                  </a:lnTo>
                  <a:lnTo>
                    <a:pt x="746963" y="258874"/>
                  </a:lnTo>
                  <a:lnTo>
                    <a:pt x="722198" y="251193"/>
                  </a:lnTo>
                  <a:lnTo>
                    <a:pt x="416674" y="196151"/>
                  </a:lnTo>
                  <a:lnTo>
                    <a:pt x="823785" y="82600"/>
                  </a:lnTo>
                  <a:lnTo>
                    <a:pt x="838176" y="76252"/>
                  </a:lnTo>
                  <a:lnTo>
                    <a:pt x="850147" y="65901"/>
                  </a:lnTo>
                  <a:lnTo>
                    <a:pt x="858332" y="53191"/>
                  </a:lnTo>
                  <a:lnTo>
                    <a:pt x="861364" y="39763"/>
                  </a:lnTo>
                  <a:lnTo>
                    <a:pt x="859050" y="25848"/>
                  </a:lnTo>
                  <a:lnTo>
                    <a:pt x="852073" y="13039"/>
                  </a:lnTo>
                  <a:lnTo>
                    <a:pt x="840378" y="3655"/>
                  </a:lnTo>
                  <a:lnTo>
                    <a:pt x="8239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6B6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25"/>
            <p:cNvSpPr/>
            <p:nvPr/>
          </p:nvSpPr>
          <p:spPr>
            <a:xfrm>
              <a:off x="2809633" y="4946243"/>
              <a:ext cx="30086" cy="135674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25"/>
            <p:cNvSpPr/>
            <p:nvPr/>
          </p:nvSpPr>
          <p:spPr>
            <a:xfrm>
              <a:off x="2608066" y="5081911"/>
              <a:ext cx="1074825" cy="468241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25"/>
            <p:cNvSpPr/>
            <p:nvPr/>
          </p:nvSpPr>
          <p:spPr>
            <a:xfrm>
              <a:off x="4043451" y="6351485"/>
              <a:ext cx="138430" cy="92710"/>
            </a:xfrm>
            <a:custGeom>
              <a:avLst/>
              <a:gdLst/>
              <a:ahLst/>
              <a:cxnLst/>
              <a:rect l="l" t="t" r="r" b="b"/>
              <a:pathLst>
                <a:path w="138429" h="92710" extrusionOk="0">
                  <a:moveTo>
                    <a:pt x="0" y="92519"/>
                  </a:moveTo>
                  <a:lnTo>
                    <a:pt x="138290" y="92519"/>
                  </a:lnTo>
                  <a:lnTo>
                    <a:pt x="138290" y="0"/>
                  </a:lnTo>
                  <a:lnTo>
                    <a:pt x="0" y="0"/>
                  </a:lnTo>
                  <a:lnTo>
                    <a:pt x="0" y="925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25"/>
            <p:cNvSpPr/>
            <p:nvPr/>
          </p:nvSpPr>
          <p:spPr>
            <a:xfrm>
              <a:off x="3563315" y="4589564"/>
              <a:ext cx="276199" cy="273278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25"/>
            <p:cNvSpPr/>
            <p:nvPr/>
          </p:nvSpPr>
          <p:spPr>
            <a:xfrm>
              <a:off x="3489921" y="4758855"/>
              <a:ext cx="67805" cy="69214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25"/>
            <p:cNvSpPr/>
            <p:nvPr/>
          </p:nvSpPr>
          <p:spPr>
            <a:xfrm>
              <a:off x="3565715" y="4864786"/>
              <a:ext cx="87477" cy="184099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25"/>
            <p:cNvSpPr/>
            <p:nvPr/>
          </p:nvSpPr>
          <p:spPr>
            <a:xfrm>
              <a:off x="3444595" y="4808854"/>
              <a:ext cx="156248" cy="207530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25"/>
            <p:cNvSpPr/>
            <p:nvPr/>
          </p:nvSpPr>
          <p:spPr>
            <a:xfrm>
              <a:off x="3373282" y="5081908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5" h="120000" extrusionOk="0">
                  <a:moveTo>
                    <a:pt x="121285" y="0"/>
                  </a:moveTo>
                  <a:lnTo>
                    <a:pt x="88963" y="0"/>
                  </a:lnTo>
                  <a:lnTo>
                    <a:pt x="121285" y="0"/>
                  </a:lnTo>
                  <a:close/>
                </a:path>
                <a:path w="121285" h="120000" extrusionOk="0">
                  <a:moveTo>
                    <a:pt x="26619" y="0"/>
                  </a:moveTo>
                  <a:lnTo>
                    <a:pt x="0" y="0"/>
                  </a:lnTo>
                  <a:lnTo>
                    <a:pt x="26619" y="0"/>
                  </a:lnTo>
                  <a:close/>
                </a:path>
              </a:pathLst>
            </a:custGeom>
            <a:solidFill>
              <a:srgbClr val="EAE6E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25"/>
            <p:cNvSpPr/>
            <p:nvPr/>
          </p:nvSpPr>
          <p:spPr>
            <a:xfrm>
              <a:off x="3327977" y="4955514"/>
              <a:ext cx="225723" cy="126403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25"/>
            <p:cNvSpPr/>
            <p:nvPr/>
          </p:nvSpPr>
          <p:spPr>
            <a:xfrm>
              <a:off x="3373291" y="5081911"/>
              <a:ext cx="121285" cy="158115"/>
            </a:xfrm>
            <a:custGeom>
              <a:avLst/>
              <a:gdLst/>
              <a:ahLst/>
              <a:cxnLst/>
              <a:rect l="l" t="t" r="r" b="b"/>
              <a:pathLst>
                <a:path w="121285" h="158114" extrusionOk="0">
                  <a:moveTo>
                    <a:pt x="26606" y="0"/>
                  </a:moveTo>
                  <a:lnTo>
                    <a:pt x="0" y="0"/>
                  </a:lnTo>
                  <a:lnTo>
                    <a:pt x="64096" y="146939"/>
                  </a:lnTo>
                  <a:lnTo>
                    <a:pt x="64998" y="149644"/>
                  </a:lnTo>
                  <a:lnTo>
                    <a:pt x="67094" y="153530"/>
                  </a:lnTo>
                  <a:lnTo>
                    <a:pt x="70599" y="157022"/>
                  </a:lnTo>
                  <a:lnTo>
                    <a:pt x="72161" y="157835"/>
                  </a:lnTo>
                  <a:lnTo>
                    <a:pt x="76377" y="157835"/>
                  </a:lnTo>
                  <a:lnTo>
                    <a:pt x="79222" y="156362"/>
                  </a:lnTo>
                  <a:lnTo>
                    <a:pt x="89242" y="146342"/>
                  </a:lnTo>
                  <a:lnTo>
                    <a:pt x="89242" y="141554"/>
                  </a:lnTo>
                  <a:lnTo>
                    <a:pt x="86245" y="134378"/>
                  </a:lnTo>
                  <a:lnTo>
                    <a:pt x="55727" y="65544"/>
                  </a:lnTo>
                  <a:lnTo>
                    <a:pt x="78168" y="43103"/>
                  </a:lnTo>
                  <a:lnTo>
                    <a:pt x="45846" y="43103"/>
                  </a:lnTo>
                  <a:lnTo>
                    <a:pt x="26606" y="0"/>
                  </a:lnTo>
                  <a:close/>
                </a:path>
                <a:path w="121285" h="158114" extrusionOk="0">
                  <a:moveTo>
                    <a:pt x="121272" y="0"/>
                  </a:moveTo>
                  <a:lnTo>
                    <a:pt x="88950" y="0"/>
                  </a:lnTo>
                  <a:lnTo>
                    <a:pt x="45846" y="43103"/>
                  </a:lnTo>
                  <a:lnTo>
                    <a:pt x="78168" y="43103"/>
                  </a:lnTo>
                  <a:lnTo>
                    <a:pt x="121272" y="0"/>
                  </a:lnTo>
                  <a:close/>
                </a:path>
              </a:pathLst>
            </a:custGeom>
            <a:solidFill>
              <a:srgbClr val="665B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25"/>
            <p:cNvSpPr/>
            <p:nvPr/>
          </p:nvSpPr>
          <p:spPr>
            <a:xfrm>
              <a:off x="3541014" y="5040579"/>
              <a:ext cx="70078" cy="41338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25"/>
            <p:cNvSpPr/>
            <p:nvPr/>
          </p:nvSpPr>
          <p:spPr>
            <a:xfrm>
              <a:off x="3569766" y="5081911"/>
              <a:ext cx="38735" cy="10160"/>
            </a:xfrm>
            <a:custGeom>
              <a:avLst/>
              <a:gdLst/>
              <a:ahLst/>
              <a:cxnLst/>
              <a:rect l="l" t="t" r="r" b="b"/>
              <a:pathLst>
                <a:path w="38735" h="10160" extrusionOk="0">
                  <a:moveTo>
                    <a:pt x="38506" y="0"/>
                  </a:moveTo>
                  <a:lnTo>
                    <a:pt x="0" y="0"/>
                  </a:lnTo>
                  <a:lnTo>
                    <a:pt x="16649" y="7493"/>
                  </a:lnTo>
                  <a:lnTo>
                    <a:pt x="19392" y="8801"/>
                  </a:lnTo>
                  <a:lnTo>
                    <a:pt x="21856" y="9550"/>
                  </a:lnTo>
                  <a:lnTo>
                    <a:pt x="27838" y="9550"/>
                  </a:lnTo>
                  <a:lnTo>
                    <a:pt x="31254" y="7861"/>
                  </a:lnTo>
                  <a:lnTo>
                    <a:pt x="36614" y="2501"/>
                  </a:lnTo>
                  <a:lnTo>
                    <a:pt x="37693" y="1206"/>
                  </a:lnTo>
                  <a:lnTo>
                    <a:pt x="38506" y="0"/>
                  </a:lnTo>
                  <a:close/>
                </a:path>
              </a:pathLst>
            </a:custGeom>
            <a:solidFill>
              <a:srgbClr val="71656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25"/>
            <p:cNvSpPr/>
            <p:nvPr/>
          </p:nvSpPr>
          <p:spPr>
            <a:xfrm>
              <a:off x="2929998" y="5108177"/>
              <a:ext cx="498958" cy="455476"/>
            </a:xfrm>
            <a:prstGeom prst="rect">
              <a:avLst/>
            </a:prstGeom>
            <a:blipFill rotWithShape="1">
              <a:blip r:embed="rId1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25"/>
            <p:cNvSpPr txBox="1"/>
            <p:nvPr/>
          </p:nvSpPr>
          <p:spPr>
            <a:xfrm>
              <a:off x="2438996" y="5547860"/>
              <a:ext cx="1926589" cy="140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9850" rIns="0" bIns="0" anchor="t" anchorCtr="0">
              <a:noAutofit/>
            </a:bodyPr>
            <a:lstStyle/>
            <a:p>
              <a:pPr marL="431133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469" b="1" u="sng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Strategic Research and Innovation Agenda</a:t>
              </a:r>
              <a:endParaRPr sz="46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31133" marR="0" lvl="0" indent="0" algn="l" rtl="0">
                <a:spcBef>
                  <a:spcPts val="94"/>
                </a:spcBef>
                <a:spcAft>
                  <a:spcPts val="0"/>
                </a:spcAft>
                <a:buNone/>
              </a:pPr>
              <a:r>
                <a:rPr lang="it-IT" sz="299" u="sng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Draft - August 10th 201</a:t>
              </a:r>
              <a:r>
                <a:rPr lang="it-IT" sz="299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2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441;p25"/>
          <p:cNvSpPr txBox="1"/>
          <p:nvPr/>
        </p:nvSpPr>
        <p:spPr>
          <a:xfrm>
            <a:off x="152400" y="3878400"/>
            <a:ext cx="6821869" cy="506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noAutofit/>
          </a:bodyPr>
          <a:lstStyle/>
          <a:p>
            <a:pPr marL="10860" marR="4344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5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" name="Text Placeholder 2"/>
          <p:cNvSpPr>
            <a:spLocks noGrp="1"/>
          </p:cNvSpPr>
          <p:nvPr>
            <p:ph type="body" idx="1"/>
          </p:nvPr>
        </p:nvSpPr>
        <p:spPr>
          <a:xfrm>
            <a:off x="1859" y="4920011"/>
            <a:ext cx="9144000" cy="1010839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The PRIMA programme is implemented by the PRIMA Foundation on the basis of </a:t>
            </a:r>
            <a:r>
              <a:rPr lang="en-US" sz="2000" b="1" dirty="0"/>
              <a:t>Annual Work plans</a:t>
            </a:r>
            <a:r>
              <a:rPr lang="en-US" sz="2000" dirty="0"/>
              <a:t>, based on the priorities described in the PRIMA  Strategic Research and Innovation Agenda (SRIA) 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030616" y="0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41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46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4"/>
          <p:cNvSpPr/>
          <p:nvPr/>
        </p:nvSpPr>
        <p:spPr>
          <a:xfrm>
            <a:off x="0" y="6045047"/>
            <a:ext cx="9142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34"/>
          <p:cNvSpPr/>
          <p:nvPr/>
        </p:nvSpPr>
        <p:spPr>
          <a:xfrm>
            <a:off x="7325375" y="6169885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441;p25"/>
          <p:cNvSpPr txBox="1"/>
          <p:nvPr/>
        </p:nvSpPr>
        <p:spPr>
          <a:xfrm>
            <a:off x="924780" y="755525"/>
            <a:ext cx="6821869" cy="48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noAutofit/>
          </a:bodyPr>
          <a:lstStyle/>
          <a:p>
            <a:pPr marL="10860" marR="4344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95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FOUR Thematic Areas</a:t>
            </a:r>
            <a:endParaRPr sz="295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030616" y="0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25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5AE4A81-993B-40E3-965D-C4DAD494D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1592880"/>
            <a:ext cx="6870569" cy="4452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05981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65B2074A16CC419BEA842A2E4DC049" ma:contentTypeVersion="1" ma:contentTypeDescription="Create a new document." ma:contentTypeScope="" ma:versionID="035b022f210390c63f7d3d66d340516e">
  <xsd:schema xmlns:xsd="http://www.w3.org/2001/XMLSchema" xmlns:xs="http://www.w3.org/2001/XMLSchema" xmlns:p="http://schemas.microsoft.com/office/2006/metadata/properties" xmlns:ns2="4c854669-c37d-4e1c-9895-ff9cd39da670" targetNamespace="http://schemas.microsoft.com/office/2006/metadata/properties" ma:root="true" ma:fieldsID="751cdcf39d83a421e0164ee3f3c781a8" ns2:_="">
    <xsd:import namespace="4c854669-c37d-4e1c-9895-ff9cd39da67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54669-c37d-4e1c-9895-ff9cd39da67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854669-c37d-4e1c-9895-ff9cd39da670">JXJ5ZZWKD53R-20-69</_dlc_DocId>
    <_dlc_DocIdUrl xmlns="4c854669-c37d-4e1c-9895-ff9cd39da670">
      <Url>https://research.ju.edu.jo/_layouts/15/DocIdRedir.aspx?ID=JXJ5ZZWKD53R-20-69</Url>
      <Description>JXJ5ZZWKD53R-20-69</Description>
    </_dlc_DocIdUrl>
  </documentManagement>
</p:properties>
</file>

<file path=customXml/itemProps1.xml><?xml version="1.0" encoding="utf-8"?>
<ds:datastoreItem xmlns:ds="http://schemas.openxmlformats.org/officeDocument/2006/customXml" ds:itemID="{3A285108-B38F-4B17-91E5-536576D7A67C}"/>
</file>

<file path=customXml/itemProps2.xml><?xml version="1.0" encoding="utf-8"?>
<ds:datastoreItem xmlns:ds="http://schemas.openxmlformats.org/officeDocument/2006/customXml" ds:itemID="{45A038A4-903B-4D51-A692-E9B19C429012}"/>
</file>

<file path=customXml/itemProps3.xml><?xml version="1.0" encoding="utf-8"?>
<ds:datastoreItem xmlns:ds="http://schemas.openxmlformats.org/officeDocument/2006/customXml" ds:itemID="{CEE73110-757C-4D9C-90BD-06534EB93871}"/>
</file>

<file path=customXml/itemProps4.xml><?xml version="1.0" encoding="utf-8"?>
<ds:datastoreItem xmlns:ds="http://schemas.openxmlformats.org/officeDocument/2006/customXml" ds:itemID="{448BBC40-CADB-4AF1-BD3C-457141D608A5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1211</Words>
  <Application>Microsoft Office PowerPoint</Application>
  <PresentationFormat>On-screen Show (4:3)</PresentationFormat>
  <Paragraphs>198</Paragraphs>
  <Slides>21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1_Median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</cp:revision>
  <dcterms:created xsi:type="dcterms:W3CDTF">2011-06-17T11:16:16Z</dcterms:created>
  <dcterms:modified xsi:type="dcterms:W3CDTF">2023-01-29T05:26:27Z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TC101671259990</vt:lpwstr>
  </property>
  <property fmtid="{D5CDD505-2E9C-101B-9397-08002B2CF9AE}" pid="3" name="ContentTypeId">
    <vt:lpwstr>0x0101005965B2074A16CC419BEA842A2E4DC049</vt:lpwstr>
  </property>
  <property fmtid="{D5CDD505-2E9C-101B-9397-08002B2CF9AE}" pid="4" name="_dlc_DocIdItemGuid">
    <vt:lpwstr>8e60327c-d3d9-4bcc-8358-ecb78420da06</vt:lpwstr>
  </property>
</Properties>
</file>